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4.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5.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6.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804" r:id="rId5"/>
    <p:sldMasterId id="2147483819" r:id="rId6"/>
    <p:sldMasterId id="2147483862" r:id="rId7"/>
    <p:sldMasterId id="2147483902" r:id="rId8"/>
    <p:sldMasterId id="2147483912" r:id="rId9"/>
    <p:sldMasterId id="2147483923" r:id="rId10"/>
  </p:sldMasterIdLst>
  <p:notesMasterIdLst>
    <p:notesMasterId r:id="rId44"/>
  </p:notesMasterIdLst>
  <p:sldIdLst>
    <p:sldId id="2134805733" r:id="rId11"/>
    <p:sldId id="2134805769" r:id="rId12"/>
    <p:sldId id="2134805737" r:id="rId13"/>
    <p:sldId id="2134805802" r:id="rId14"/>
    <p:sldId id="2134805804" r:id="rId15"/>
    <p:sldId id="2134805771" r:id="rId16"/>
    <p:sldId id="2134805809" r:id="rId17"/>
    <p:sldId id="2134805807" r:id="rId18"/>
    <p:sldId id="2134805806" r:id="rId19"/>
    <p:sldId id="2134805808" r:id="rId20"/>
    <p:sldId id="2134805822" r:id="rId21"/>
    <p:sldId id="2134805823" r:id="rId22"/>
    <p:sldId id="2134805825" r:id="rId23"/>
    <p:sldId id="256" r:id="rId24"/>
    <p:sldId id="257" r:id="rId25"/>
    <p:sldId id="258" r:id="rId26"/>
    <p:sldId id="259" r:id="rId27"/>
    <p:sldId id="260" r:id="rId28"/>
    <p:sldId id="261" r:id="rId29"/>
    <p:sldId id="262" r:id="rId30"/>
    <p:sldId id="263" r:id="rId31"/>
    <p:sldId id="264" r:id="rId32"/>
    <p:sldId id="265" r:id="rId33"/>
    <p:sldId id="266" r:id="rId34"/>
    <p:sldId id="267" r:id="rId35"/>
    <p:sldId id="2214" r:id="rId36"/>
    <p:sldId id="2134805830" r:id="rId37"/>
    <p:sldId id="2134805831" r:id="rId38"/>
    <p:sldId id="2134805813" r:id="rId39"/>
    <p:sldId id="2134805832" r:id="rId40"/>
    <p:sldId id="2275" r:id="rId41"/>
    <p:sldId id="2271" r:id="rId42"/>
    <p:sldId id="2134805775" r:id="rId4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CBA81FC-A72A-4594-B6F4-6D92A570F3E1}">
          <p14:sldIdLst>
            <p14:sldId id="2134805733"/>
            <p14:sldId id="2134805769"/>
            <p14:sldId id="2134805737"/>
            <p14:sldId id="2134805802"/>
            <p14:sldId id="2134805804"/>
            <p14:sldId id="2134805771"/>
            <p14:sldId id="2134805809"/>
            <p14:sldId id="2134805807"/>
            <p14:sldId id="2134805806"/>
            <p14:sldId id="2134805808"/>
            <p14:sldId id="2134805822"/>
            <p14:sldId id="2134805823"/>
            <p14:sldId id="2134805825"/>
            <p14:sldId id="256"/>
            <p14:sldId id="257"/>
            <p14:sldId id="258"/>
            <p14:sldId id="259"/>
            <p14:sldId id="260"/>
            <p14:sldId id="261"/>
            <p14:sldId id="262"/>
            <p14:sldId id="263"/>
            <p14:sldId id="264"/>
            <p14:sldId id="265"/>
            <p14:sldId id="266"/>
            <p14:sldId id="267"/>
            <p14:sldId id="2214"/>
            <p14:sldId id="2134805830"/>
            <p14:sldId id="2134805831"/>
            <p14:sldId id="2134805813"/>
            <p14:sldId id="2134805832"/>
            <p14:sldId id="2275"/>
            <p14:sldId id="2271"/>
            <p14:sldId id="2134805775"/>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DEBB0A-C17E-2137-0906-B792C0203281}" name="Guest User" initials="GU" userId="S::urn:spo:anon#7bbda5f4686dc42b38fd9fd8482b4a99919027fe6530a7bb245e4b11a447a95f::" providerId="AD"/>
  <p188:author id="{3A099569-EBAE-0E09-0EBE-53192F8B0A10}" name="Jack Norquoy" initials="JN" userId="S::jnorquoy@scottishrenewables.com::f5715244-d144-448f-b3f3-c1a436a3d335" providerId="AD"/>
  <p188:author id="{4081546D-E397-07DA-2234-06260DFE0FD0}" name="Guest User" initials="GU" userId="S::urn:spo:anon#9459f2fa72ba5b1351e18dfca74e7af3b3ac919d769b68ca951d568e5cdba248::" providerId="AD"/>
  <p188:author id="{D91E526E-2703-4CBD-AE07-D35DF80178F7}" name="Mark Richardson" initials="MR" userId="S::MRichardson@scottishrenewables.com::4a4a62b8-9783-4222-aa6f-7aecfbf16fc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26367E"/>
    <a:srgbClr val="272D5F"/>
    <a:srgbClr val="BE097F"/>
    <a:srgbClr val="C5D10B"/>
    <a:srgbClr val="89D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4CF015-A7CC-448A-ACE1-2832733110CF}" v="5" dt="2024-02-14T10:20:04.234"/>
    <p1510:client id="{C9697D01-5915-426E-B2C7-AEB0CA8DE476}" v="14" dt="2024-02-14T12:42:25.3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553" autoAdjust="0"/>
  </p:normalViewPr>
  <p:slideViewPr>
    <p:cSldViewPr snapToGrid="0">
      <p:cViewPr varScale="1">
        <p:scale>
          <a:sx n="63" d="100"/>
          <a:sy n="63" d="100"/>
        </p:scale>
        <p:origin x="77" y="6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microsoft.com/office/2016/11/relationships/changesInfo" Target="changesInfos/changesInfo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tableStyles" Target="tableStyles.xml"/><Relationship Id="rId8" Type="http://schemas.openxmlformats.org/officeDocument/2006/relationships/slideMaster" Target="slideMasters/slideMaster5.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viewProps" Target="viewProps.xml"/><Relationship Id="rId20" Type="http://schemas.openxmlformats.org/officeDocument/2006/relationships/slide" Target="slides/slide10.xml"/><Relationship Id="rId41" Type="http://schemas.openxmlformats.org/officeDocument/2006/relationships/slide" Target="slides/slide31.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MacNish Porter" userId="11a8800d-3c06-4cde-8625-4ed070f31d8e" providerId="ADAL" clId="{8C4CF015-A7CC-448A-ACE1-2832733110CF}"/>
    <pc:docChg chg="undo custSel addSld delSld modSld sldOrd modSection">
      <pc:chgData name="Andrew MacNish Porter" userId="11a8800d-3c06-4cde-8625-4ed070f31d8e" providerId="ADAL" clId="{8C4CF015-A7CC-448A-ACE1-2832733110CF}" dt="2024-02-14T10:37:56.858" v="10111" actId="20577"/>
      <pc:docMkLst>
        <pc:docMk/>
      </pc:docMkLst>
      <pc:sldChg chg="del">
        <pc:chgData name="Andrew MacNish Porter" userId="11a8800d-3c06-4cde-8625-4ed070f31d8e" providerId="ADAL" clId="{8C4CF015-A7CC-448A-ACE1-2832733110CF}" dt="2024-02-13T10:46:11.023" v="80" actId="47"/>
        <pc:sldMkLst>
          <pc:docMk/>
          <pc:sldMk cId="2377260708" sldId="261"/>
        </pc:sldMkLst>
      </pc:sldChg>
      <pc:sldChg chg="del">
        <pc:chgData name="Andrew MacNish Porter" userId="11a8800d-3c06-4cde-8625-4ed070f31d8e" providerId="ADAL" clId="{8C4CF015-A7CC-448A-ACE1-2832733110CF}" dt="2024-02-13T10:46:11.023" v="80" actId="47"/>
        <pc:sldMkLst>
          <pc:docMk/>
          <pc:sldMk cId="896941597" sldId="281"/>
        </pc:sldMkLst>
      </pc:sldChg>
      <pc:sldChg chg="del">
        <pc:chgData name="Andrew MacNish Porter" userId="11a8800d-3c06-4cde-8625-4ed070f31d8e" providerId="ADAL" clId="{8C4CF015-A7CC-448A-ACE1-2832733110CF}" dt="2024-02-13T10:46:11.023" v="80" actId="47"/>
        <pc:sldMkLst>
          <pc:docMk/>
          <pc:sldMk cId="523596972" sldId="295"/>
        </pc:sldMkLst>
      </pc:sldChg>
      <pc:sldChg chg="del">
        <pc:chgData name="Andrew MacNish Porter" userId="11a8800d-3c06-4cde-8625-4ed070f31d8e" providerId="ADAL" clId="{8C4CF015-A7CC-448A-ACE1-2832733110CF}" dt="2024-02-13T10:46:11.023" v="80" actId="47"/>
        <pc:sldMkLst>
          <pc:docMk/>
          <pc:sldMk cId="1651327144" sldId="296"/>
        </pc:sldMkLst>
      </pc:sldChg>
      <pc:sldChg chg="del">
        <pc:chgData name="Andrew MacNish Porter" userId="11a8800d-3c06-4cde-8625-4ed070f31d8e" providerId="ADAL" clId="{8C4CF015-A7CC-448A-ACE1-2832733110CF}" dt="2024-02-13T10:46:11.023" v="80" actId="47"/>
        <pc:sldMkLst>
          <pc:docMk/>
          <pc:sldMk cId="2326163729" sldId="297"/>
        </pc:sldMkLst>
      </pc:sldChg>
      <pc:sldChg chg="del">
        <pc:chgData name="Andrew MacNish Porter" userId="11a8800d-3c06-4cde-8625-4ed070f31d8e" providerId="ADAL" clId="{8C4CF015-A7CC-448A-ACE1-2832733110CF}" dt="2024-02-13T10:46:11.023" v="80" actId="47"/>
        <pc:sldMkLst>
          <pc:docMk/>
          <pc:sldMk cId="1042405635" sldId="299"/>
        </pc:sldMkLst>
      </pc:sldChg>
      <pc:sldChg chg="del">
        <pc:chgData name="Andrew MacNish Porter" userId="11a8800d-3c06-4cde-8625-4ed070f31d8e" providerId="ADAL" clId="{8C4CF015-A7CC-448A-ACE1-2832733110CF}" dt="2024-02-13T10:46:11.023" v="80" actId="47"/>
        <pc:sldMkLst>
          <pc:docMk/>
          <pc:sldMk cId="186171440" sldId="301"/>
        </pc:sldMkLst>
      </pc:sldChg>
      <pc:sldChg chg="del">
        <pc:chgData name="Andrew MacNish Porter" userId="11a8800d-3c06-4cde-8625-4ed070f31d8e" providerId="ADAL" clId="{8C4CF015-A7CC-448A-ACE1-2832733110CF}" dt="2024-02-13T10:46:11.023" v="80" actId="47"/>
        <pc:sldMkLst>
          <pc:docMk/>
          <pc:sldMk cId="1004601636" sldId="303"/>
        </pc:sldMkLst>
      </pc:sldChg>
      <pc:sldChg chg="del">
        <pc:chgData name="Andrew MacNish Porter" userId="11a8800d-3c06-4cde-8625-4ed070f31d8e" providerId="ADAL" clId="{8C4CF015-A7CC-448A-ACE1-2832733110CF}" dt="2024-02-13T10:46:11.023" v="80" actId="47"/>
        <pc:sldMkLst>
          <pc:docMk/>
          <pc:sldMk cId="4275732799" sldId="305"/>
        </pc:sldMkLst>
      </pc:sldChg>
      <pc:sldChg chg="del">
        <pc:chgData name="Andrew MacNish Porter" userId="11a8800d-3c06-4cde-8625-4ed070f31d8e" providerId="ADAL" clId="{8C4CF015-A7CC-448A-ACE1-2832733110CF}" dt="2024-02-13T10:46:11.023" v="80" actId="47"/>
        <pc:sldMkLst>
          <pc:docMk/>
          <pc:sldMk cId="1189700492" sldId="308"/>
        </pc:sldMkLst>
      </pc:sldChg>
      <pc:sldChg chg="modSp mod">
        <pc:chgData name="Andrew MacNish Porter" userId="11a8800d-3c06-4cde-8625-4ed070f31d8e" providerId="ADAL" clId="{8C4CF015-A7CC-448A-ACE1-2832733110CF}" dt="2024-02-13T10:49:19.977" v="329" actId="20577"/>
        <pc:sldMkLst>
          <pc:docMk/>
          <pc:sldMk cId="56917739" sldId="2214"/>
        </pc:sldMkLst>
        <pc:spChg chg="mod">
          <ac:chgData name="Andrew MacNish Porter" userId="11a8800d-3c06-4cde-8625-4ed070f31d8e" providerId="ADAL" clId="{8C4CF015-A7CC-448A-ACE1-2832733110CF}" dt="2024-02-13T10:49:19.977" v="329" actId="20577"/>
          <ac:spMkLst>
            <pc:docMk/>
            <pc:sldMk cId="56917739" sldId="2214"/>
            <ac:spMk id="2" creationId="{F5A70630-9FDD-449B-A782-C6DD279C674A}"/>
          </ac:spMkLst>
        </pc:spChg>
      </pc:sldChg>
      <pc:sldChg chg="del">
        <pc:chgData name="Andrew MacNish Porter" userId="11a8800d-3c06-4cde-8625-4ed070f31d8e" providerId="ADAL" clId="{8C4CF015-A7CC-448A-ACE1-2832733110CF}" dt="2024-02-13T11:02:32.741" v="413" actId="47"/>
        <pc:sldMkLst>
          <pc:docMk/>
          <pc:sldMk cId="1907841718" sldId="2247"/>
        </pc:sldMkLst>
      </pc:sldChg>
      <pc:sldChg chg="addSp delSp modSp mod">
        <pc:chgData name="Andrew MacNish Porter" userId="11a8800d-3c06-4cde-8625-4ed070f31d8e" providerId="ADAL" clId="{8C4CF015-A7CC-448A-ACE1-2832733110CF}" dt="2024-02-14T10:26:42.972" v="10095" actId="27636"/>
        <pc:sldMkLst>
          <pc:docMk/>
          <pc:sldMk cId="1601028126" sldId="2271"/>
        </pc:sldMkLst>
        <pc:spChg chg="add mod">
          <ac:chgData name="Andrew MacNish Porter" userId="11a8800d-3c06-4cde-8625-4ed070f31d8e" providerId="ADAL" clId="{8C4CF015-A7CC-448A-ACE1-2832733110CF}" dt="2024-02-14T10:26:06.040" v="10029" actId="1076"/>
          <ac:spMkLst>
            <pc:docMk/>
            <pc:sldMk cId="1601028126" sldId="2271"/>
            <ac:spMk id="2" creationId="{D45A545F-E0A1-7D18-3796-2D19CE6A379F}"/>
          </ac:spMkLst>
        </pc:spChg>
        <pc:spChg chg="add mod">
          <ac:chgData name="Andrew MacNish Porter" userId="11a8800d-3c06-4cde-8625-4ed070f31d8e" providerId="ADAL" clId="{8C4CF015-A7CC-448A-ACE1-2832733110CF}" dt="2024-02-14T10:26:42.972" v="10095" actId="27636"/>
          <ac:spMkLst>
            <pc:docMk/>
            <pc:sldMk cId="1601028126" sldId="2271"/>
            <ac:spMk id="3" creationId="{71B555E3-AAE2-4EC1-EEB3-A82B2847F532}"/>
          </ac:spMkLst>
        </pc:spChg>
        <pc:spChg chg="mod">
          <ac:chgData name="Andrew MacNish Porter" userId="11a8800d-3c06-4cde-8625-4ed070f31d8e" providerId="ADAL" clId="{8C4CF015-A7CC-448A-ACE1-2832733110CF}" dt="2024-02-14T10:20:42.266" v="9827" actId="1076"/>
          <ac:spMkLst>
            <pc:docMk/>
            <pc:sldMk cId="1601028126" sldId="2271"/>
            <ac:spMk id="4" creationId="{01DA4AB6-3C24-570A-4277-C5042652F555}"/>
          </ac:spMkLst>
        </pc:spChg>
        <pc:spChg chg="add mod">
          <ac:chgData name="Andrew MacNish Porter" userId="11a8800d-3c06-4cde-8625-4ed070f31d8e" providerId="ADAL" clId="{8C4CF015-A7CC-448A-ACE1-2832733110CF}" dt="2024-02-14T10:26:08.055" v="10030" actId="1076"/>
          <ac:spMkLst>
            <pc:docMk/>
            <pc:sldMk cId="1601028126" sldId="2271"/>
            <ac:spMk id="5" creationId="{74E2C339-D72A-5628-D465-3369BEE1510B}"/>
          </ac:spMkLst>
        </pc:spChg>
        <pc:spChg chg="mod">
          <ac:chgData name="Andrew MacNish Porter" userId="11a8800d-3c06-4cde-8625-4ed070f31d8e" providerId="ADAL" clId="{8C4CF015-A7CC-448A-ACE1-2832733110CF}" dt="2024-02-14T10:21:10.021" v="9828" actId="1076"/>
          <ac:spMkLst>
            <pc:docMk/>
            <pc:sldMk cId="1601028126" sldId="2271"/>
            <ac:spMk id="6" creationId="{9569BF42-0221-F2DB-52C3-2D41DC08295F}"/>
          </ac:spMkLst>
        </pc:spChg>
        <pc:spChg chg="del mod">
          <ac:chgData name="Andrew MacNish Porter" userId="11a8800d-3c06-4cde-8625-4ed070f31d8e" providerId="ADAL" clId="{8C4CF015-A7CC-448A-ACE1-2832733110CF}" dt="2024-02-14T10:08:42.012" v="9426"/>
          <ac:spMkLst>
            <pc:docMk/>
            <pc:sldMk cId="1601028126" sldId="2271"/>
            <ac:spMk id="7" creationId="{FD59DCB7-6551-1283-8282-1321CD02A7D0}"/>
          </ac:spMkLst>
        </pc:spChg>
      </pc:sldChg>
      <pc:sldChg chg="delSp modSp mod">
        <pc:chgData name="Andrew MacNish Porter" userId="11a8800d-3c06-4cde-8625-4ed070f31d8e" providerId="ADAL" clId="{8C4CF015-A7CC-448A-ACE1-2832733110CF}" dt="2024-02-14T10:20:07.048" v="9814" actId="1076"/>
        <pc:sldMkLst>
          <pc:docMk/>
          <pc:sldMk cId="399982608" sldId="2275"/>
        </pc:sldMkLst>
        <pc:spChg chg="mod">
          <ac:chgData name="Andrew MacNish Porter" userId="11a8800d-3c06-4cde-8625-4ed070f31d8e" providerId="ADAL" clId="{8C4CF015-A7CC-448A-ACE1-2832733110CF}" dt="2024-02-14T10:20:07.048" v="9814" actId="1076"/>
          <ac:spMkLst>
            <pc:docMk/>
            <pc:sldMk cId="399982608" sldId="2275"/>
            <ac:spMk id="2" creationId="{F5A70630-9FDD-449B-A782-C6DD279C674A}"/>
          </ac:spMkLst>
        </pc:spChg>
        <pc:picChg chg="del">
          <ac:chgData name="Andrew MacNish Porter" userId="11a8800d-3c06-4cde-8625-4ed070f31d8e" providerId="ADAL" clId="{8C4CF015-A7CC-448A-ACE1-2832733110CF}" dt="2024-02-14T10:20:04.234" v="9813" actId="478"/>
          <ac:picMkLst>
            <pc:docMk/>
            <pc:sldMk cId="399982608" sldId="2275"/>
            <ac:picMk id="3074" creationId="{870CD419-DCD8-C618-E6FA-AA81D4B1300B}"/>
          </ac:picMkLst>
        </pc:picChg>
      </pc:sldChg>
      <pc:sldChg chg="del">
        <pc:chgData name="Andrew MacNish Porter" userId="11a8800d-3c06-4cde-8625-4ed070f31d8e" providerId="ADAL" clId="{8C4CF015-A7CC-448A-ACE1-2832733110CF}" dt="2024-02-13T10:46:11.023" v="80" actId="47"/>
        <pc:sldMkLst>
          <pc:docMk/>
          <pc:sldMk cId="3075294807" sldId="2282"/>
        </pc:sldMkLst>
      </pc:sldChg>
      <pc:sldChg chg="modSp mod">
        <pc:chgData name="Andrew MacNish Porter" userId="11a8800d-3c06-4cde-8625-4ed070f31d8e" providerId="ADAL" clId="{8C4CF015-A7CC-448A-ACE1-2832733110CF}" dt="2024-02-13T10:37:34.241" v="76" actId="1076"/>
        <pc:sldMkLst>
          <pc:docMk/>
          <pc:sldMk cId="4007909772" sldId="2134805733"/>
        </pc:sldMkLst>
        <pc:spChg chg="mod">
          <ac:chgData name="Andrew MacNish Porter" userId="11a8800d-3c06-4cde-8625-4ed070f31d8e" providerId="ADAL" clId="{8C4CF015-A7CC-448A-ACE1-2832733110CF}" dt="2024-02-13T10:37:28.946" v="75" actId="20577"/>
          <ac:spMkLst>
            <pc:docMk/>
            <pc:sldMk cId="4007909772" sldId="2134805733"/>
            <ac:spMk id="2" creationId="{42BA3E17-8514-555A-8A60-B8F158852E4D}"/>
          </ac:spMkLst>
        </pc:spChg>
        <pc:spChg chg="mod">
          <ac:chgData name="Andrew MacNish Porter" userId="11a8800d-3c06-4cde-8625-4ed070f31d8e" providerId="ADAL" clId="{8C4CF015-A7CC-448A-ACE1-2832733110CF}" dt="2024-02-13T10:37:34.241" v="76" actId="1076"/>
          <ac:spMkLst>
            <pc:docMk/>
            <pc:sldMk cId="4007909772" sldId="2134805733"/>
            <ac:spMk id="3" creationId="{028E3A0B-BC8A-4324-3FD5-38CD964813CA}"/>
          </ac:spMkLst>
        </pc:spChg>
      </pc:sldChg>
      <pc:sldChg chg="modSp mod">
        <pc:chgData name="Andrew MacNish Porter" userId="11a8800d-3c06-4cde-8625-4ed070f31d8e" providerId="ADAL" clId="{8C4CF015-A7CC-448A-ACE1-2832733110CF}" dt="2024-02-14T10:25:30.015" v="10024" actId="20577"/>
        <pc:sldMkLst>
          <pc:docMk/>
          <pc:sldMk cId="3372236037" sldId="2134805769"/>
        </pc:sldMkLst>
        <pc:spChg chg="mod">
          <ac:chgData name="Andrew MacNish Porter" userId="11a8800d-3c06-4cde-8625-4ed070f31d8e" providerId="ADAL" clId="{8C4CF015-A7CC-448A-ACE1-2832733110CF}" dt="2024-02-14T10:25:30.015" v="10024" actId="20577"/>
          <ac:spMkLst>
            <pc:docMk/>
            <pc:sldMk cId="3372236037" sldId="2134805769"/>
            <ac:spMk id="2" creationId="{E63744B0-79D1-A53B-A285-B7CB730A0447}"/>
          </ac:spMkLst>
        </pc:spChg>
        <pc:spChg chg="mod">
          <ac:chgData name="Andrew MacNish Porter" userId="11a8800d-3c06-4cde-8625-4ed070f31d8e" providerId="ADAL" clId="{8C4CF015-A7CC-448A-ACE1-2832733110CF}" dt="2024-02-13T12:32:23.529" v="872" actId="20577"/>
          <ac:spMkLst>
            <pc:docMk/>
            <pc:sldMk cId="3372236037" sldId="2134805769"/>
            <ac:spMk id="9" creationId="{77D5E742-45AD-328C-894D-05B25104D632}"/>
          </ac:spMkLst>
        </pc:spChg>
      </pc:sldChg>
      <pc:sldChg chg="modSp mod">
        <pc:chgData name="Andrew MacNish Porter" userId="11a8800d-3c06-4cde-8625-4ed070f31d8e" providerId="ADAL" clId="{8C4CF015-A7CC-448A-ACE1-2832733110CF}" dt="2024-02-13T10:38:35.423" v="78" actId="207"/>
        <pc:sldMkLst>
          <pc:docMk/>
          <pc:sldMk cId="2731976520" sldId="2134805771"/>
        </pc:sldMkLst>
        <pc:spChg chg="mod">
          <ac:chgData name="Andrew MacNish Porter" userId="11a8800d-3c06-4cde-8625-4ed070f31d8e" providerId="ADAL" clId="{8C4CF015-A7CC-448A-ACE1-2832733110CF}" dt="2024-02-13T10:38:35.423" v="78" actId="207"/>
          <ac:spMkLst>
            <pc:docMk/>
            <pc:sldMk cId="2731976520" sldId="2134805771"/>
            <ac:spMk id="2" creationId="{18199BAD-B1A8-2AE9-C057-7A4407A0DFAF}"/>
          </ac:spMkLst>
        </pc:spChg>
      </pc:sldChg>
      <pc:sldChg chg="addSp modSp mod">
        <pc:chgData name="Andrew MacNish Porter" userId="11a8800d-3c06-4cde-8625-4ed070f31d8e" providerId="ADAL" clId="{8C4CF015-A7CC-448A-ACE1-2832733110CF}" dt="2024-02-14T10:14:43.114" v="9704" actId="20577"/>
        <pc:sldMkLst>
          <pc:docMk/>
          <pc:sldMk cId="2276358704" sldId="2134805775"/>
        </pc:sldMkLst>
        <pc:spChg chg="mod">
          <ac:chgData name="Andrew MacNish Porter" userId="11a8800d-3c06-4cde-8625-4ed070f31d8e" providerId="ADAL" clId="{8C4CF015-A7CC-448A-ACE1-2832733110CF}" dt="2024-02-14T10:14:43.114" v="9704" actId="20577"/>
          <ac:spMkLst>
            <pc:docMk/>
            <pc:sldMk cId="2276358704" sldId="2134805775"/>
            <ac:spMk id="3" creationId="{E1789949-8591-CE02-987D-8DD3FA0A1B3C}"/>
          </ac:spMkLst>
        </pc:spChg>
        <pc:spChg chg="add mod">
          <ac:chgData name="Andrew MacNish Porter" userId="11a8800d-3c06-4cde-8625-4ed070f31d8e" providerId="ADAL" clId="{8C4CF015-A7CC-448A-ACE1-2832733110CF}" dt="2024-02-13T11:09:18.013" v="734" actId="1076"/>
          <ac:spMkLst>
            <pc:docMk/>
            <pc:sldMk cId="2276358704" sldId="2134805775"/>
            <ac:spMk id="11" creationId="{DFDDCDA5-D445-CCD3-8EE4-E25180F71F87}"/>
          </ac:spMkLst>
        </pc:spChg>
      </pc:sldChg>
      <pc:sldChg chg="modSp mod ord">
        <pc:chgData name="Andrew MacNish Porter" userId="11a8800d-3c06-4cde-8625-4ed070f31d8e" providerId="ADAL" clId="{8C4CF015-A7CC-448A-ACE1-2832733110CF}" dt="2024-02-14T10:37:56.858" v="10111" actId="20577"/>
        <pc:sldMkLst>
          <pc:docMk/>
          <pc:sldMk cId="4234237816" sldId="2134805813"/>
        </pc:sldMkLst>
        <pc:spChg chg="mod">
          <ac:chgData name="Andrew MacNish Porter" userId="11a8800d-3c06-4cde-8625-4ed070f31d8e" providerId="ADAL" clId="{8C4CF015-A7CC-448A-ACE1-2832733110CF}" dt="2024-02-14T09:54:58.957" v="8211" actId="20577"/>
          <ac:spMkLst>
            <pc:docMk/>
            <pc:sldMk cId="4234237816" sldId="2134805813"/>
            <ac:spMk id="2" creationId="{33ED1B9E-8301-084A-7AE5-ADB68273C69D}"/>
          </ac:spMkLst>
        </pc:spChg>
        <pc:spChg chg="mod">
          <ac:chgData name="Andrew MacNish Porter" userId="11a8800d-3c06-4cde-8625-4ed070f31d8e" providerId="ADAL" clId="{8C4CF015-A7CC-448A-ACE1-2832733110CF}" dt="2024-02-14T10:37:56.858" v="10111" actId="20577"/>
          <ac:spMkLst>
            <pc:docMk/>
            <pc:sldMk cId="4234237816" sldId="2134805813"/>
            <ac:spMk id="3" creationId="{70046E5F-E190-EA98-750E-8C6C54CA674B}"/>
          </ac:spMkLst>
        </pc:spChg>
      </pc:sldChg>
      <pc:sldChg chg="delSp mod">
        <pc:chgData name="Andrew MacNish Porter" userId="11a8800d-3c06-4cde-8625-4ed070f31d8e" providerId="ADAL" clId="{8C4CF015-A7CC-448A-ACE1-2832733110CF}" dt="2024-02-13T10:40:35.216" v="79" actId="478"/>
        <pc:sldMkLst>
          <pc:docMk/>
          <pc:sldMk cId="1018950757" sldId="2134805823"/>
        </pc:sldMkLst>
        <pc:spChg chg="del">
          <ac:chgData name="Andrew MacNish Porter" userId="11a8800d-3c06-4cde-8625-4ed070f31d8e" providerId="ADAL" clId="{8C4CF015-A7CC-448A-ACE1-2832733110CF}" dt="2024-02-13T10:40:35.216" v="79" actId="478"/>
          <ac:spMkLst>
            <pc:docMk/>
            <pc:sldMk cId="1018950757" sldId="2134805823"/>
            <ac:spMk id="13" creationId="{9BB31D14-683B-C9EF-21ED-D82AABCB52B3}"/>
          </ac:spMkLst>
        </pc:spChg>
      </pc:sldChg>
      <pc:sldChg chg="del">
        <pc:chgData name="Andrew MacNish Porter" userId="11a8800d-3c06-4cde-8625-4ed070f31d8e" providerId="ADAL" clId="{8C4CF015-A7CC-448A-ACE1-2832733110CF}" dt="2024-02-13T11:02:25.467" v="411" actId="47"/>
        <pc:sldMkLst>
          <pc:docMk/>
          <pc:sldMk cId="1987480191" sldId="2134805824"/>
        </pc:sldMkLst>
      </pc:sldChg>
      <pc:sldChg chg="modSp mod">
        <pc:chgData name="Andrew MacNish Porter" userId="11a8800d-3c06-4cde-8625-4ed070f31d8e" providerId="ADAL" clId="{8C4CF015-A7CC-448A-ACE1-2832733110CF}" dt="2024-02-13T10:48:56.875" v="292" actId="1076"/>
        <pc:sldMkLst>
          <pc:docMk/>
          <pc:sldMk cId="225338009" sldId="2134805825"/>
        </pc:sldMkLst>
        <pc:spChg chg="mod">
          <ac:chgData name="Andrew MacNish Porter" userId="11a8800d-3c06-4cde-8625-4ed070f31d8e" providerId="ADAL" clId="{8C4CF015-A7CC-448A-ACE1-2832733110CF}" dt="2024-02-13T10:48:03.495" v="190" actId="1076"/>
          <ac:spMkLst>
            <pc:docMk/>
            <pc:sldMk cId="225338009" sldId="2134805825"/>
            <ac:spMk id="2" creationId="{9E5D18A1-83B0-B7C5-A76B-CDE105E1BF21}"/>
          </ac:spMkLst>
        </pc:spChg>
        <pc:spChg chg="mod">
          <ac:chgData name="Andrew MacNish Porter" userId="11a8800d-3c06-4cde-8625-4ed070f31d8e" providerId="ADAL" clId="{8C4CF015-A7CC-448A-ACE1-2832733110CF}" dt="2024-02-13T10:48:56.875" v="292" actId="1076"/>
          <ac:spMkLst>
            <pc:docMk/>
            <pc:sldMk cId="225338009" sldId="2134805825"/>
            <ac:spMk id="3" creationId="{68B755B1-2B8B-4791-B497-85E0A3D02658}"/>
          </ac:spMkLst>
        </pc:spChg>
      </pc:sldChg>
      <pc:sldChg chg="del">
        <pc:chgData name="Andrew MacNish Porter" userId="11a8800d-3c06-4cde-8625-4ed070f31d8e" providerId="ADAL" clId="{8C4CF015-A7CC-448A-ACE1-2832733110CF}" dt="2024-02-13T17:29:42.947" v="3333" actId="47"/>
        <pc:sldMkLst>
          <pc:docMk/>
          <pc:sldMk cId="2289603277" sldId="2134805826"/>
        </pc:sldMkLst>
      </pc:sldChg>
      <pc:sldChg chg="del">
        <pc:chgData name="Andrew MacNish Porter" userId="11a8800d-3c06-4cde-8625-4ed070f31d8e" providerId="ADAL" clId="{8C4CF015-A7CC-448A-ACE1-2832733110CF}" dt="2024-02-13T17:29:44.324" v="3334" actId="47"/>
        <pc:sldMkLst>
          <pc:docMk/>
          <pc:sldMk cId="1264906690" sldId="2134805827"/>
        </pc:sldMkLst>
      </pc:sldChg>
      <pc:sldChg chg="del">
        <pc:chgData name="Andrew MacNish Porter" userId="11a8800d-3c06-4cde-8625-4ed070f31d8e" providerId="ADAL" clId="{8C4CF015-A7CC-448A-ACE1-2832733110CF}" dt="2024-02-13T11:02:28.118" v="412" actId="47"/>
        <pc:sldMkLst>
          <pc:docMk/>
          <pc:sldMk cId="3728795409" sldId="2134805828"/>
        </pc:sldMkLst>
      </pc:sldChg>
      <pc:sldChg chg="modSp new del mod">
        <pc:chgData name="Andrew MacNish Porter" userId="11a8800d-3c06-4cde-8625-4ed070f31d8e" providerId="ADAL" clId="{8C4CF015-A7CC-448A-ACE1-2832733110CF}" dt="2024-02-14T10:23:05.665" v="9908" actId="47"/>
        <pc:sldMkLst>
          <pc:docMk/>
          <pc:sldMk cId="58526966" sldId="2134805829"/>
        </pc:sldMkLst>
        <pc:spChg chg="mod">
          <ac:chgData name="Andrew MacNish Porter" userId="11a8800d-3c06-4cde-8625-4ed070f31d8e" providerId="ADAL" clId="{8C4CF015-A7CC-448A-ACE1-2832733110CF}" dt="2024-02-13T10:56:22.599" v="410" actId="1076"/>
          <ac:spMkLst>
            <pc:docMk/>
            <pc:sldMk cId="58526966" sldId="2134805829"/>
            <ac:spMk id="3" creationId="{DD5902D4-54D5-96BC-6AF3-ADF81390172A}"/>
          </ac:spMkLst>
        </pc:spChg>
      </pc:sldChg>
      <pc:sldChg chg="modSp add del mod">
        <pc:chgData name="Andrew MacNish Porter" userId="11a8800d-3c06-4cde-8625-4ed070f31d8e" providerId="ADAL" clId="{8C4CF015-A7CC-448A-ACE1-2832733110CF}" dt="2024-02-13T11:06:35.714" v="578" actId="47"/>
        <pc:sldMkLst>
          <pc:docMk/>
          <pc:sldMk cId="1982656304" sldId="2134805830"/>
        </pc:sldMkLst>
        <pc:spChg chg="mod">
          <ac:chgData name="Andrew MacNish Porter" userId="11a8800d-3c06-4cde-8625-4ed070f31d8e" providerId="ADAL" clId="{8C4CF015-A7CC-448A-ACE1-2832733110CF}" dt="2024-02-13T11:03:46.993" v="463" actId="20577"/>
          <ac:spMkLst>
            <pc:docMk/>
            <pc:sldMk cId="1982656304" sldId="2134805830"/>
            <ac:spMk id="6" creationId="{3DA0F5AD-89C2-A60E-270A-69FFBDC0FA8C}"/>
          </ac:spMkLst>
        </pc:spChg>
      </pc:sldChg>
      <pc:sldChg chg="modSp add mod ord">
        <pc:chgData name="Andrew MacNish Porter" userId="11a8800d-3c06-4cde-8625-4ed070f31d8e" providerId="ADAL" clId="{8C4CF015-A7CC-448A-ACE1-2832733110CF}" dt="2024-02-13T17:32:14.142" v="3340"/>
        <pc:sldMkLst>
          <pc:docMk/>
          <pc:sldMk cId="3773832871" sldId="2134805830"/>
        </pc:sldMkLst>
        <pc:spChg chg="mod">
          <ac:chgData name="Andrew MacNish Porter" userId="11a8800d-3c06-4cde-8625-4ed070f31d8e" providerId="ADAL" clId="{8C4CF015-A7CC-448A-ACE1-2832733110CF}" dt="2024-02-13T17:31:54.722" v="3338" actId="20577"/>
          <ac:spMkLst>
            <pc:docMk/>
            <pc:sldMk cId="3773832871" sldId="2134805830"/>
            <ac:spMk id="3" creationId="{03054368-7C9B-92BD-F5E4-6141FF75074D}"/>
          </ac:spMkLst>
        </pc:spChg>
      </pc:sldChg>
      <pc:sldChg chg="modSp add mod">
        <pc:chgData name="Andrew MacNish Porter" userId="11a8800d-3c06-4cde-8625-4ed070f31d8e" providerId="ADAL" clId="{8C4CF015-A7CC-448A-ACE1-2832733110CF}" dt="2024-02-14T09:23:24.478" v="6007" actId="20577"/>
        <pc:sldMkLst>
          <pc:docMk/>
          <pc:sldMk cId="102113348" sldId="2134805831"/>
        </pc:sldMkLst>
        <pc:spChg chg="mod">
          <ac:chgData name="Andrew MacNish Porter" userId="11a8800d-3c06-4cde-8625-4ed070f31d8e" providerId="ADAL" clId="{8C4CF015-A7CC-448A-ACE1-2832733110CF}" dt="2024-02-14T09:23:24.478" v="6007" actId="20577"/>
          <ac:spMkLst>
            <pc:docMk/>
            <pc:sldMk cId="102113348" sldId="2134805831"/>
            <ac:spMk id="3" creationId="{BE009814-BE3B-55EB-5B45-40B9D091C658}"/>
          </ac:spMkLst>
        </pc:spChg>
      </pc:sldChg>
      <pc:sldChg chg="modSp add mod ord">
        <pc:chgData name="Andrew MacNish Porter" userId="11a8800d-3c06-4cde-8625-4ed070f31d8e" providerId="ADAL" clId="{8C4CF015-A7CC-448A-ACE1-2832733110CF}" dt="2024-02-14T10:36:26.418" v="10107" actId="20577"/>
        <pc:sldMkLst>
          <pc:docMk/>
          <pc:sldMk cId="2096303793" sldId="2134805832"/>
        </pc:sldMkLst>
        <pc:spChg chg="mod">
          <ac:chgData name="Andrew MacNish Porter" userId="11a8800d-3c06-4cde-8625-4ed070f31d8e" providerId="ADAL" clId="{8C4CF015-A7CC-448A-ACE1-2832733110CF}" dt="2024-02-14T09:54:31.238" v="8167" actId="20577"/>
          <ac:spMkLst>
            <pc:docMk/>
            <pc:sldMk cId="2096303793" sldId="2134805832"/>
            <ac:spMk id="2" creationId="{2FEFDD1D-7A3B-9AC8-DC0A-353AB4A850E1}"/>
          </ac:spMkLst>
        </pc:spChg>
        <pc:spChg chg="mod">
          <ac:chgData name="Andrew MacNish Porter" userId="11a8800d-3c06-4cde-8625-4ed070f31d8e" providerId="ADAL" clId="{8C4CF015-A7CC-448A-ACE1-2832733110CF}" dt="2024-02-14T10:36:26.418" v="10107" actId="20577"/>
          <ac:spMkLst>
            <pc:docMk/>
            <pc:sldMk cId="2096303793" sldId="2134805832"/>
            <ac:spMk id="3" creationId="{2BD268EE-2FC4-19D5-9638-E0D9E522DA87}"/>
          </ac:spMkLst>
        </pc:spChg>
      </pc:sldChg>
    </pc:docChg>
  </pc:docChgLst>
  <pc:docChgLst>
    <pc:chgData name="Kathryn Barrie" userId="621016e0-889a-49b2-b3f2-a06a9b309c79" providerId="ADAL" clId="{C9697D01-5915-426E-B2C7-AEB0CA8DE476}"/>
    <pc:docChg chg="addSld delSld modSld modSection">
      <pc:chgData name="Kathryn Barrie" userId="621016e0-889a-49b2-b3f2-a06a9b309c79" providerId="ADAL" clId="{C9697D01-5915-426E-B2C7-AEB0CA8DE476}" dt="2024-02-14T12:42:25.308" v="15"/>
      <pc:docMkLst>
        <pc:docMk/>
      </pc:docMkLst>
      <pc:sldChg chg="add del">
        <pc:chgData name="Kathryn Barrie" userId="621016e0-889a-49b2-b3f2-a06a9b309c79" providerId="ADAL" clId="{C9697D01-5915-426E-B2C7-AEB0CA8DE476}" dt="2024-02-14T12:39:54.956" v="4"/>
        <pc:sldMkLst>
          <pc:docMk/>
          <pc:sldMk cId="0" sldId="256"/>
        </pc:sldMkLst>
      </pc:sldChg>
      <pc:sldChg chg="add">
        <pc:chgData name="Kathryn Barrie" userId="621016e0-889a-49b2-b3f2-a06a9b309c79" providerId="ADAL" clId="{C9697D01-5915-426E-B2C7-AEB0CA8DE476}" dt="2024-02-14T12:40:01.930" v="5"/>
        <pc:sldMkLst>
          <pc:docMk/>
          <pc:sldMk cId="0" sldId="257"/>
        </pc:sldMkLst>
      </pc:sldChg>
      <pc:sldChg chg="add">
        <pc:chgData name="Kathryn Barrie" userId="621016e0-889a-49b2-b3f2-a06a9b309c79" providerId="ADAL" clId="{C9697D01-5915-426E-B2C7-AEB0CA8DE476}" dt="2024-02-14T12:40:14.136" v="6"/>
        <pc:sldMkLst>
          <pc:docMk/>
          <pc:sldMk cId="0" sldId="258"/>
        </pc:sldMkLst>
      </pc:sldChg>
      <pc:sldChg chg="add">
        <pc:chgData name="Kathryn Barrie" userId="621016e0-889a-49b2-b3f2-a06a9b309c79" providerId="ADAL" clId="{C9697D01-5915-426E-B2C7-AEB0CA8DE476}" dt="2024-02-14T12:40:21.691" v="7"/>
        <pc:sldMkLst>
          <pc:docMk/>
          <pc:sldMk cId="0" sldId="259"/>
        </pc:sldMkLst>
      </pc:sldChg>
      <pc:sldChg chg="add">
        <pc:chgData name="Kathryn Barrie" userId="621016e0-889a-49b2-b3f2-a06a9b309c79" providerId="ADAL" clId="{C9697D01-5915-426E-B2C7-AEB0CA8DE476}" dt="2024-02-14T12:40:27.755" v="8"/>
        <pc:sldMkLst>
          <pc:docMk/>
          <pc:sldMk cId="0" sldId="260"/>
        </pc:sldMkLst>
      </pc:sldChg>
      <pc:sldChg chg="add">
        <pc:chgData name="Kathryn Barrie" userId="621016e0-889a-49b2-b3f2-a06a9b309c79" providerId="ADAL" clId="{C9697D01-5915-426E-B2C7-AEB0CA8DE476}" dt="2024-02-14T12:40:34.119" v="9"/>
        <pc:sldMkLst>
          <pc:docMk/>
          <pc:sldMk cId="0" sldId="261"/>
        </pc:sldMkLst>
      </pc:sldChg>
      <pc:sldChg chg="add">
        <pc:chgData name="Kathryn Barrie" userId="621016e0-889a-49b2-b3f2-a06a9b309c79" providerId="ADAL" clId="{C9697D01-5915-426E-B2C7-AEB0CA8DE476}" dt="2024-02-14T12:41:23.182" v="10"/>
        <pc:sldMkLst>
          <pc:docMk/>
          <pc:sldMk cId="0" sldId="262"/>
        </pc:sldMkLst>
      </pc:sldChg>
      <pc:sldChg chg="add">
        <pc:chgData name="Kathryn Barrie" userId="621016e0-889a-49b2-b3f2-a06a9b309c79" providerId="ADAL" clId="{C9697D01-5915-426E-B2C7-AEB0CA8DE476}" dt="2024-02-14T12:41:32.045" v="11"/>
        <pc:sldMkLst>
          <pc:docMk/>
          <pc:sldMk cId="0" sldId="263"/>
        </pc:sldMkLst>
      </pc:sldChg>
      <pc:sldChg chg="add">
        <pc:chgData name="Kathryn Barrie" userId="621016e0-889a-49b2-b3f2-a06a9b309c79" providerId="ADAL" clId="{C9697D01-5915-426E-B2C7-AEB0CA8DE476}" dt="2024-02-14T12:41:38.337" v="12"/>
        <pc:sldMkLst>
          <pc:docMk/>
          <pc:sldMk cId="0" sldId="264"/>
        </pc:sldMkLst>
      </pc:sldChg>
      <pc:sldChg chg="add">
        <pc:chgData name="Kathryn Barrie" userId="621016e0-889a-49b2-b3f2-a06a9b309c79" providerId="ADAL" clId="{C9697D01-5915-426E-B2C7-AEB0CA8DE476}" dt="2024-02-14T12:41:47.833" v="13"/>
        <pc:sldMkLst>
          <pc:docMk/>
          <pc:sldMk cId="0" sldId="265"/>
        </pc:sldMkLst>
      </pc:sldChg>
      <pc:sldChg chg="add">
        <pc:chgData name="Kathryn Barrie" userId="621016e0-889a-49b2-b3f2-a06a9b309c79" providerId="ADAL" clId="{C9697D01-5915-426E-B2C7-AEB0CA8DE476}" dt="2024-02-14T12:41:53.602" v="14"/>
        <pc:sldMkLst>
          <pc:docMk/>
          <pc:sldMk cId="0" sldId="266"/>
        </pc:sldMkLst>
      </pc:sldChg>
      <pc:sldChg chg="add">
        <pc:chgData name="Kathryn Barrie" userId="621016e0-889a-49b2-b3f2-a06a9b309c79" providerId="ADAL" clId="{C9697D01-5915-426E-B2C7-AEB0CA8DE476}" dt="2024-02-14T12:42:25.308" v="15"/>
        <pc:sldMkLst>
          <pc:docMk/>
          <pc:sldMk cId="0" sldId="267"/>
        </pc:sldMkLst>
      </pc:sldChg>
      <pc:sldChg chg="new del">
        <pc:chgData name="Kathryn Barrie" userId="621016e0-889a-49b2-b3f2-a06a9b309c79" providerId="ADAL" clId="{C9697D01-5915-426E-B2C7-AEB0CA8DE476}" dt="2024-02-14T12:37:43.988" v="1" actId="47"/>
        <pc:sldMkLst>
          <pc:docMk/>
          <pc:sldMk cId="3079027131" sldId="2134805833"/>
        </pc:sldMkLst>
      </pc:sldChg>
    </pc:docChg>
  </pc:docChgLst>
</pc:chgInfo>
</file>

<file path=ppt/diagrams/_rels/data5.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jpeg"/><Relationship Id="rId1" Type="http://schemas.openxmlformats.org/officeDocument/2006/relationships/image" Target="../media/image151.jpeg"/><Relationship Id="rId5" Type="http://schemas.openxmlformats.org/officeDocument/2006/relationships/image" Target="../media/image155.jpeg"/><Relationship Id="rId4" Type="http://schemas.openxmlformats.org/officeDocument/2006/relationships/image" Target="../media/image154.jpeg"/></Relationships>
</file>

<file path=ppt/diagrams/_rels/data6.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image" Target="../media/image157.png"/><Relationship Id="rId1" Type="http://schemas.openxmlformats.org/officeDocument/2006/relationships/image" Target="../media/image156.png"/></Relationships>
</file>

<file path=ppt/diagrams/_rels/data7.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image" Target="../media/image159.jpeg"/></Relationships>
</file>

<file path=ppt/diagrams/_rels/data8.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63.png"/><Relationship Id="rId1" Type="http://schemas.openxmlformats.org/officeDocument/2006/relationships/image" Target="../media/image162.jpeg"/></Relationships>
</file>

<file path=ppt/diagrams/_rels/data9.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image" Target="../media/image165.png"/></Relationships>
</file>

<file path=ppt/diagrams/_rels/data10.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image" Target="../media/image166.png"/></Relationships>
</file>

<file path=ppt/diagrams/_rels/drawing5.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jpeg"/><Relationship Id="rId1" Type="http://schemas.openxmlformats.org/officeDocument/2006/relationships/image" Target="../media/image151.jpeg"/><Relationship Id="rId5" Type="http://schemas.openxmlformats.org/officeDocument/2006/relationships/image" Target="../media/image155.jpeg"/><Relationship Id="rId4" Type="http://schemas.openxmlformats.org/officeDocument/2006/relationships/image" Target="../media/image154.jpeg"/></Relationships>
</file>

<file path=ppt/diagrams/_rels/drawing6.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image" Target="../media/image157.png"/><Relationship Id="rId1" Type="http://schemas.openxmlformats.org/officeDocument/2006/relationships/image" Target="../media/image156.png"/></Relationships>
</file>

<file path=ppt/diagrams/_rels/drawing7.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image" Target="../media/image159.jpeg"/></Relationships>
</file>

<file path=ppt/diagrams/_rels/drawing8.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63.png"/><Relationship Id="rId1" Type="http://schemas.openxmlformats.org/officeDocument/2006/relationships/image" Target="../media/image162.jpeg"/></Relationships>
</file>

<file path=ppt/diagrams/_rels/drawing9.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image" Target="../media/image165.png"/></Relationships>
</file>

<file path=ppt/diagrams/_rels/drawing10.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image" Target="../media/image166.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C3ED2E-5CBF-4127-9747-150650733ABF}" type="doc">
      <dgm:prSet loTypeId="urn:microsoft.com/office/officeart/2005/8/layout/matrix1" loCatId="matrix" qsTypeId="urn:microsoft.com/office/officeart/2005/8/quickstyle/simple1" qsCatId="simple" csTypeId="urn:microsoft.com/office/officeart/2005/8/colors/colorful1" csCatId="colorful" phldr="1"/>
      <dgm:spPr/>
      <dgm:t>
        <a:bodyPr/>
        <a:lstStyle/>
        <a:p>
          <a:endParaRPr lang="en-GB"/>
        </a:p>
      </dgm:t>
    </dgm:pt>
    <dgm:pt modelId="{F5E29479-E3D3-4233-925D-487A79B71AE9}">
      <dgm:prSet phldrT="[Text]"/>
      <dgm:spPr>
        <a:solidFill>
          <a:schemeClr val="bg1"/>
        </a:solidFill>
      </dgm:spPr>
      <dgm:t>
        <a:bodyPr/>
        <a:lstStyle/>
        <a:p>
          <a:r>
            <a:rPr lang="en-US"/>
            <a:t>WHAT WE DO</a:t>
          </a:r>
          <a:endParaRPr lang="en-GB"/>
        </a:p>
      </dgm:t>
    </dgm:pt>
    <dgm:pt modelId="{7C08352A-4DE9-4469-B79B-3229F6DCB995}" type="parTrans" cxnId="{7C5EC4D6-EFCC-4AEA-807C-6BC104053977}">
      <dgm:prSet/>
      <dgm:spPr/>
      <dgm:t>
        <a:bodyPr/>
        <a:lstStyle/>
        <a:p>
          <a:endParaRPr lang="en-GB"/>
        </a:p>
      </dgm:t>
    </dgm:pt>
    <dgm:pt modelId="{7DD4623D-F704-4741-A7FA-CC4A1DF1D242}" type="sibTrans" cxnId="{7C5EC4D6-EFCC-4AEA-807C-6BC104053977}">
      <dgm:prSet/>
      <dgm:spPr/>
      <dgm:t>
        <a:bodyPr/>
        <a:lstStyle/>
        <a:p>
          <a:endParaRPr lang="en-GB"/>
        </a:p>
      </dgm:t>
    </dgm:pt>
    <dgm:pt modelId="{37F6C616-D747-49F9-8D3C-43C955250CD1}">
      <dgm:prSet phldrT="[Text]"/>
      <dgm:spPr>
        <a:solidFill>
          <a:srgbClr val="C5D10B"/>
        </a:solidFill>
      </dgm:spPr>
      <dgm:t>
        <a:bodyPr/>
        <a:lstStyle/>
        <a:p>
          <a:r>
            <a:rPr lang="en-US"/>
            <a:t>Create a policy environment that supports the renewables industry</a:t>
          </a:r>
          <a:endParaRPr lang="en-GB"/>
        </a:p>
      </dgm:t>
    </dgm:pt>
    <dgm:pt modelId="{6573A6F4-EE52-49A3-8B66-95C0AC1AAB27}" type="parTrans" cxnId="{D7F9BEA9-728E-4ED6-AA67-487EC141936C}">
      <dgm:prSet/>
      <dgm:spPr/>
      <dgm:t>
        <a:bodyPr/>
        <a:lstStyle/>
        <a:p>
          <a:endParaRPr lang="en-GB"/>
        </a:p>
      </dgm:t>
    </dgm:pt>
    <dgm:pt modelId="{CA13EA06-04B9-4C68-B90A-60F063361189}" type="sibTrans" cxnId="{D7F9BEA9-728E-4ED6-AA67-487EC141936C}">
      <dgm:prSet/>
      <dgm:spPr/>
      <dgm:t>
        <a:bodyPr/>
        <a:lstStyle/>
        <a:p>
          <a:endParaRPr lang="en-GB"/>
        </a:p>
      </dgm:t>
    </dgm:pt>
    <dgm:pt modelId="{9FAF05F4-1328-4261-BFE3-0F88B459B661}">
      <dgm:prSet phldrT="[Text]"/>
      <dgm:spPr>
        <a:solidFill>
          <a:srgbClr val="BE097F"/>
        </a:solidFill>
      </dgm:spPr>
      <dgm:t>
        <a:bodyPr/>
        <a:lstStyle/>
        <a:p>
          <a:r>
            <a:rPr lang="en-US"/>
            <a:t>Provide accurate information to media and decision-makers + challenge inaccurate information</a:t>
          </a:r>
          <a:endParaRPr lang="en-GB"/>
        </a:p>
      </dgm:t>
    </dgm:pt>
    <dgm:pt modelId="{512582F3-7EEF-4360-9AF4-A920AD54DADF}" type="parTrans" cxnId="{153156A2-9AB0-4659-AE30-E879EAA0A2C8}">
      <dgm:prSet/>
      <dgm:spPr/>
      <dgm:t>
        <a:bodyPr/>
        <a:lstStyle/>
        <a:p>
          <a:endParaRPr lang="en-GB"/>
        </a:p>
      </dgm:t>
    </dgm:pt>
    <dgm:pt modelId="{128DC75F-B98A-4D30-8495-76348C64FB53}" type="sibTrans" cxnId="{153156A2-9AB0-4659-AE30-E879EAA0A2C8}">
      <dgm:prSet/>
      <dgm:spPr/>
      <dgm:t>
        <a:bodyPr/>
        <a:lstStyle/>
        <a:p>
          <a:endParaRPr lang="en-GB"/>
        </a:p>
      </dgm:t>
    </dgm:pt>
    <dgm:pt modelId="{87AE3007-AC68-4C8D-B21E-86A95C89F5FE}">
      <dgm:prSet phldrT="[Text]"/>
      <dgm:spPr>
        <a:solidFill>
          <a:srgbClr val="BE097F"/>
        </a:solidFill>
      </dgm:spPr>
      <dgm:t>
        <a:bodyPr/>
        <a:lstStyle/>
        <a:p>
          <a:r>
            <a:rPr lang="en-US"/>
            <a:t>Run a </a:t>
          </a:r>
          <a:r>
            <a:rPr lang="en-US" err="1"/>
            <a:t>programme</a:t>
          </a:r>
          <a:r>
            <a:rPr lang="en-US"/>
            <a:t> of international conferences and events where industry comes together</a:t>
          </a:r>
          <a:endParaRPr lang="en-GB"/>
        </a:p>
      </dgm:t>
    </dgm:pt>
    <dgm:pt modelId="{5C645BD6-7EB8-4740-9FCE-600331B2CA50}" type="parTrans" cxnId="{30556539-4DD6-45F8-9041-F9F8B4942AF8}">
      <dgm:prSet/>
      <dgm:spPr/>
      <dgm:t>
        <a:bodyPr/>
        <a:lstStyle/>
        <a:p>
          <a:endParaRPr lang="en-GB"/>
        </a:p>
      </dgm:t>
    </dgm:pt>
    <dgm:pt modelId="{F9FE1E8F-82FB-4D58-B739-E2A976C45496}" type="sibTrans" cxnId="{30556539-4DD6-45F8-9041-F9F8B4942AF8}">
      <dgm:prSet/>
      <dgm:spPr/>
      <dgm:t>
        <a:bodyPr/>
        <a:lstStyle/>
        <a:p>
          <a:endParaRPr lang="en-GB"/>
        </a:p>
      </dgm:t>
    </dgm:pt>
    <dgm:pt modelId="{A90F6370-280B-4BC5-ABF9-369E3CBA6BDB}">
      <dgm:prSet phldrT="[Text]"/>
      <dgm:spPr>
        <a:solidFill>
          <a:srgbClr val="00B0F0"/>
        </a:solidFill>
      </dgm:spPr>
      <dgm:t>
        <a:bodyPr/>
        <a:lstStyle/>
        <a:p>
          <a:r>
            <a:rPr lang="en-US"/>
            <a:t>Provide a support service to our members</a:t>
          </a:r>
          <a:endParaRPr lang="en-GB"/>
        </a:p>
      </dgm:t>
    </dgm:pt>
    <dgm:pt modelId="{5157D093-AFFB-4B2C-8075-CB0CC57476C2}" type="parTrans" cxnId="{376E03AC-18A0-45CC-B1AD-93B2F6F6F672}">
      <dgm:prSet/>
      <dgm:spPr/>
      <dgm:t>
        <a:bodyPr/>
        <a:lstStyle/>
        <a:p>
          <a:endParaRPr lang="en-GB"/>
        </a:p>
      </dgm:t>
    </dgm:pt>
    <dgm:pt modelId="{92B56A91-29E5-44C6-AA9A-0CF3BBD23115}" type="sibTrans" cxnId="{376E03AC-18A0-45CC-B1AD-93B2F6F6F672}">
      <dgm:prSet/>
      <dgm:spPr/>
      <dgm:t>
        <a:bodyPr/>
        <a:lstStyle/>
        <a:p>
          <a:endParaRPr lang="en-GB"/>
        </a:p>
      </dgm:t>
    </dgm:pt>
    <dgm:pt modelId="{AA8BFE39-E8FE-44E0-9F01-D6265EB90781}" type="pres">
      <dgm:prSet presAssocID="{F7C3ED2E-5CBF-4127-9747-150650733ABF}" presName="diagram" presStyleCnt="0">
        <dgm:presLayoutVars>
          <dgm:chMax val="1"/>
          <dgm:dir/>
          <dgm:animLvl val="ctr"/>
          <dgm:resizeHandles val="exact"/>
        </dgm:presLayoutVars>
      </dgm:prSet>
      <dgm:spPr/>
    </dgm:pt>
    <dgm:pt modelId="{37505CA0-DFDF-4141-91DC-A5010300DC6A}" type="pres">
      <dgm:prSet presAssocID="{F7C3ED2E-5CBF-4127-9747-150650733ABF}" presName="matrix" presStyleCnt="0"/>
      <dgm:spPr/>
    </dgm:pt>
    <dgm:pt modelId="{6D96C38F-8491-485E-9D64-F7903FCB2814}" type="pres">
      <dgm:prSet presAssocID="{F7C3ED2E-5CBF-4127-9747-150650733ABF}" presName="tile1" presStyleLbl="node1" presStyleIdx="0" presStyleCnt="4"/>
      <dgm:spPr/>
    </dgm:pt>
    <dgm:pt modelId="{D5F6BF8D-EF9A-4EEB-83B2-1128E9730B91}" type="pres">
      <dgm:prSet presAssocID="{F7C3ED2E-5CBF-4127-9747-150650733ABF}" presName="tile1text" presStyleLbl="node1" presStyleIdx="0" presStyleCnt="4">
        <dgm:presLayoutVars>
          <dgm:chMax val="0"/>
          <dgm:chPref val="0"/>
          <dgm:bulletEnabled val="1"/>
        </dgm:presLayoutVars>
      </dgm:prSet>
      <dgm:spPr/>
    </dgm:pt>
    <dgm:pt modelId="{BD39C803-5B98-4810-966B-AD060C99DD74}" type="pres">
      <dgm:prSet presAssocID="{F7C3ED2E-5CBF-4127-9747-150650733ABF}" presName="tile2" presStyleLbl="node1" presStyleIdx="1" presStyleCnt="4"/>
      <dgm:spPr/>
    </dgm:pt>
    <dgm:pt modelId="{4F766DB2-BB64-468A-B6F2-59DDC0A7771D}" type="pres">
      <dgm:prSet presAssocID="{F7C3ED2E-5CBF-4127-9747-150650733ABF}" presName="tile2text" presStyleLbl="node1" presStyleIdx="1" presStyleCnt="4">
        <dgm:presLayoutVars>
          <dgm:chMax val="0"/>
          <dgm:chPref val="0"/>
          <dgm:bulletEnabled val="1"/>
        </dgm:presLayoutVars>
      </dgm:prSet>
      <dgm:spPr/>
    </dgm:pt>
    <dgm:pt modelId="{55543F7D-424E-48A0-BC6F-B4FE2140D0F5}" type="pres">
      <dgm:prSet presAssocID="{F7C3ED2E-5CBF-4127-9747-150650733ABF}" presName="tile3" presStyleLbl="node1" presStyleIdx="2" presStyleCnt="4"/>
      <dgm:spPr/>
    </dgm:pt>
    <dgm:pt modelId="{D773D099-BCC4-429D-8BB8-B5D4070EAB74}" type="pres">
      <dgm:prSet presAssocID="{F7C3ED2E-5CBF-4127-9747-150650733ABF}" presName="tile3text" presStyleLbl="node1" presStyleIdx="2" presStyleCnt="4">
        <dgm:presLayoutVars>
          <dgm:chMax val="0"/>
          <dgm:chPref val="0"/>
          <dgm:bulletEnabled val="1"/>
        </dgm:presLayoutVars>
      </dgm:prSet>
      <dgm:spPr/>
    </dgm:pt>
    <dgm:pt modelId="{9BF03440-66C0-4682-8139-22E318DA6987}" type="pres">
      <dgm:prSet presAssocID="{F7C3ED2E-5CBF-4127-9747-150650733ABF}" presName="tile4" presStyleLbl="node1" presStyleIdx="3" presStyleCnt="4"/>
      <dgm:spPr/>
    </dgm:pt>
    <dgm:pt modelId="{DF707CE3-31B4-4104-8AC1-122D8D5B26BD}" type="pres">
      <dgm:prSet presAssocID="{F7C3ED2E-5CBF-4127-9747-150650733ABF}" presName="tile4text" presStyleLbl="node1" presStyleIdx="3" presStyleCnt="4">
        <dgm:presLayoutVars>
          <dgm:chMax val="0"/>
          <dgm:chPref val="0"/>
          <dgm:bulletEnabled val="1"/>
        </dgm:presLayoutVars>
      </dgm:prSet>
      <dgm:spPr/>
    </dgm:pt>
    <dgm:pt modelId="{657BF468-79C7-47BB-AD1F-7E17943552D3}" type="pres">
      <dgm:prSet presAssocID="{F7C3ED2E-5CBF-4127-9747-150650733ABF}" presName="centerTile" presStyleLbl="fgShp" presStyleIdx="0" presStyleCnt="1">
        <dgm:presLayoutVars>
          <dgm:chMax val="0"/>
          <dgm:chPref val="0"/>
        </dgm:presLayoutVars>
      </dgm:prSet>
      <dgm:spPr/>
    </dgm:pt>
  </dgm:ptLst>
  <dgm:cxnLst>
    <dgm:cxn modelId="{2F4AD805-40CA-449E-B10C-FACBB6DCC590}" type="presOf" srcId="{9FAF05F4-1328-4261-BFE3-0F88B459B661}" destId="{4F766DB2-BB64-468A-B6F2-59DDC0A7771D}" srcOrd="1" destOrd="0" presId="urn:microsoft.com/office/officeart/2005/8/layout/matrix1"/>
    <dgm:cxn modelId="{DE28740F-F06E-43F1-897D-38762E5B4C6F}" type="presOf" srcId="{F5E29479-E3D3-4233-925D-487A79B71AE9}" destId="{657BF468-79C7-47BB-AD1F-7E17943552D3}" srcOrd="0" destOrd="0" presId="urn:microsoft.com/office/officeart/2005/8/layout/matrix1"/>
    <dgm:cxn modelId="{982A0F26-4252-43A1-A2A3-C40CE74D4853}" type="presOf" srcId="{37F6C616-D747-49F9-8D3C-43C955250CD1}" destId="{D5F6BF8D-EF9A-4EEB-83B2-1128E9730B91}" srcOrd="1" destOrd="0" presId="urn:microsoft.com/office/officeart/2005/8/layout/matrix1"/>
    <dgm:cxn modelId="{B876CF2F-8292-4809-9E54-BC910E3B869F}" type="presOf" srcId="{9FAF05F4-1328-4261-BFE3-0F88B459B661}" destId="{BD39C803-5B98-4810-966B-AD060C99DD74}" srcOrd="0" destOrd="0" presId="urn:microsoft.com/office/officeart/2005/8/layout/matrix1"/>
    <dgm:cxn modelId="{30556539-4DD6-45F8-9041-F9F8B4942AF8}" srcId="{F5E29479-E3D3-4233-925D-487A79B71AE9}" destId="{87AE3007-AC68-4C8D-B21E-86A95C89F5FE}" srcOrd="2" destOrd="0" parTransId="{5C645BD6-7EB8-4740-9FCE-600331B2CA50}" sibTransId="{F9FE1E8F-82FB-4D58-B739-E2A976C45496}"/>
    <dgm:cxn modelId="{97C7A03A-F4DC-435C-8EE3-9990ECA7B8A2}" type="presOf" srcId="{37F6C616-D747-49F9-8D3C-43C955250CD1}" destId="{6D96C38F-8491-485E-9D64-F7903FCB2814}" srcOrd="0" destOrd="0" presId="urn:microsoft.com/office/officeart/2005/8/layout/matrix1"/>
    <dgm:cxn modelId="{D6770E5D-2DAB-4876-9E97-901175624D9A}" type="presOf" srcId="{87AE3007-AC68-4C8D-B21E-86A95C89F5FE}" destId="{55543F7D-424E-48A0-BC6F-B4FE2140D0F5}" srcOrd="0" destOrd="0" presId="urn:microsoft.com/office/officeart/2005/8/layout/matrix1"/>
    <dgm:cxn modelId="{93F58886-2265-4D4D-9AA9-ACB4EAFC8A84}" type="presOf" srcId="{A90F6370-280B-4BC5-ABF9-369E3CBA6BDB}" destId="{9BF03440-66C0-4682-8139-22E318DA6987}" srcOrd="0" destOrd="0" presId="urn:microsoft.com/office/officeart/2005/8/layout/matrix1"/>
    <dgm:cxn modelId="{153156A2-9AB0-4659-AE30-E879EAA0A2C8}" srcId="{F5E29479-E3D3-4233-925D-487A79B71AE9}" destId="{9FAF05F4-1328-4261-BFE3-0F88B459B661}" srcOrd="1" destOrd="0" parTransId="{512582F3-7EEF-4360-9AF4-A920AD54DADF}" sibTransId="{128DC75F-B98A-4D30-8495-76348C64FB53}"/>
    <dgm:cxn modelId="{D7F9BEA9-728E-4ED6-AA67-487EC141936C}" srcId="{F5E29479-E3D3-4233-925D-487A79B71AE9}" destId="{37F6C616-D747-49F9-8D3C-43C955250CD1}" srcOrd="0" destOrd="0" parTransId="{6573A6F4-EE52-49A3-8B66-95C0AC1AAB27}" sibTransId="{CA13EA06-04B9-4C68-B90A-60F063361189}"/>
    <dgm:cxn modelId="{376E03AC-18A0-45CC-B1AD-93B2F6F6F672}" srcId="{F5E29479-E3D3-4233-925D-487A79B71AE9}" destId="{A90F6370-280B-4BC5-ABF9-369E3CBA6BDB}" srcOrd="3" destOrd="0" parTransId="{5157D093-AFFB-4B2C-8075-CB0CC57476C2}" sibTransId="{92B56A91-29E5-44C6-AA9A-0CF3BBD23115}"/>
    <dgm:cxn modelId="{5BCE46CD-5F5B-47CA-AE61-A5B9C58F690E}" type="presOf" srcId="{87AE3007-AC68-4C8D-B21E-86A95C89F5FE}" destId="{D773D099-BCC4-429D-8BB8-B5D4070EAB74}" srcOrd="1" destOrd="0" presId="urn:microsoft.com/office/officeart/2005/8/layout/matrix1"/>
    <dgm:cxn modelId="{AA68BAD0-EECC-4787-9A9A-7ABB4DE81A4D}" type="presOf" srcId="{A90F6370-280B-4BC5-ABF9-369E3CBA6BDB}" destId="{DF707CE3-31B4-4104-8AC1-122D8D5B26BD}" srcOrd="1" destOrd="0" presId="urn:microsoft.com/office/officeart/2005/8/layout/matrix1"/>
    <dgm:cxn modelId="{6EEB24D3-4C2F-4899-894C-51200328DCB3}" type="presOf" srcId="{F7C3ED2E-5CBF-4127-9747-150650733ABF}" destId="{AA8BFE39-E8FE-44E0-9F01-D6265EB90781}" srcOrd="0" destOrd="0" presId="urn:microsoft.com/office/officeart/2005/8/layout/matrix1"/>
    <dgm:cxn modelId="{7C5EC4D6-EFCC-4AEA-807C-6BC104053977}" srcId="{F7C3ED2E-5CBF-4127-9747-150650733ABF}" destId="{F5E29479-E3D3-4233-925D-487A79B71AE9}" srcOrd="0" destOrd="0" parTransId="{7C08352A-4DE9-4469-B79B-3229F6DCB995}" sibTransId="{7DD4623D-F704-4741-A7FA-CC4A1DF1D242}"/>
    <dgm:cxn modelId="{6A336719-4F28-4669-BB54-583E4122FAD8}" type="presParOf" srcId="{AA8BFE39-E8FE-44E0-9F01-D6265EB90781}" destId="{37505CA0-DFDF-4141-91DC-A5010300DC6A}" srcOrd="0" destOrd="0" presId="urn:microsoft.com/office/officeart/2005/8/layout/matrix1"/>
    <dgm:cxn modelId="{3DF9A388-F57B-4345-AB69-10D9EE64B36A}" type="presParOf" srcId="{37505CA0-DFDF-4141-91DC-A5010300DC6A}" destId="{6D96C38F-8491-485E-9D64-F7903FCB2814}" srcOrd="0" destOrd="0" presId="urn:microsoft.com/office/officeart/2005/8/layout/matrix1"/>
    <dgm:cxn modelId="{223ADAAA-2429-49B6-9DFA-D2D60E195ACC}" type="presParOf" srcId="{37505CA0-DFDF-4141-91DC-A5010300DC6A}" destId="{D5F6BF8D-EF9A-4EEB-83B2-1128E9730B91}" srcOrd="1" destOrd="0" presId="urn:microsoft.com/office/officeart/2005/8/layout/matrix1"/>
    <dgm:cxn modelId="{69BA8117-64E6-463E-92AC-37B028AC4203}" type="presParOf" srcId="{37505CA0-DFDF-4141-91DC-A5010300DC6A}" destId="{BD39C803-5B98-4810-966B-AD060C99DD74}" srcOrd="2" destOrd="0" presId="urn:microsoft.com/office/officeart/2005/8/layout/matrix1"/>
    <dgm:cxn modelId="{AB12C9C1-8A11-4336-BB0A-6129886B8B5B}" type="presParOf" srcId="{37505CA0-DFDF-4141-91DC-A5010300DC6A}" destId="{4F766DB2-BB64-468A-B6F2-59DDC0A7771D}" srcOrd="3" destOrd="0" presId="urn:microsoft.com/office/officeart/2005/8/layout/matrix1"/>
    <dgm:cxn modelId="{84FA5BD0-B4B4-43B5-BB54-3F93FEFCBF23}" type="presParOf" srcId="{37505CA0-DFDF-4141-91DC-A5010300DC6A}" destId="{55543F7D-424E-48A0-BC6F-B4FE2140D0F5}" srcOrd="4" destOrd="0" presId="urn:microsoft.com/office/officeart/2005/8/layout/matrix1"/>
    <dgm:cxn modelId="{DC753D04-CCED-422C-AE30-640BB86F4C9F}" type="presParOf" srcId="{37505CA0-DFDF-4141-91DC-A5010300DC6A}" destId="{D773D099-BCC4-429D-8BB8-B5D4070EAB74}" srcOrd="5" destOrd="0" presId="urn:microsoft.com/office/officeart/2005/8/layout/matrix1"/>
    <dgm:cxn modelId="{D1281131-A7D4-4546-9378-E49181BFB5D8}" type="presParOf" srcId="{37505CA0-DFDF-4141-91DC-A5010300DC6A}" destId="{9BF03440-66C0-4682-8139-22E318DA6987}" srcOrd="6" destOrd="0" presId="urn:microsoft.com/office/officeart/2005/8/layout/matrix1"/>
    <dgm:cxn modelId="{966A43D0-3408-4336-8AAD-64ED1858E27F}" type="presParOf" srcId="{37505CA0-DFDF-4141-91DC-A5010300DC6A}" destId="{DF707CE3-31B4-4104-8AC1-122D8D5B26BD}" srcOrd="7" destOrd="0" presId="urn:microsoft.com/office/officeart/2005/8/layout/matrix1"/>
    <dgm:cxn modelId="{DDD67E92-FB97-44D9-9797-D89878AB4DCE}" type="presParOf" srcId="{AA8BFE39-E8FE-44E0-9F01-D6265EB90781}" destId="{657BF468-79C7-47BB-AD1F-7E17943552D3}"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C3ED2E-5CBF-4127-9747-150650733ABF}" type="doc">
      <dgm:prSet loTypeId="urn:microsoft.com/office/officeart/2005/8/layout/matrix1" loCatId="matrix" qsTypeId="urn:microsoft.com/office/officeart/2005/8/quickstyle/simple1" qsCatId="simple" csTypeId="urn:microsoft.com/office/officeart/2005/8/colors/colorful1" csCatId="colorful" phldr="1"/>
      <dgm:spPr/>
      <dgm:t>
        <a:bodyPr/>
        <a:lstStyle/>
        <a:p>
          <a:endParaRPr lang="en-GB"/>
        </a:p>
      </dgm:t>
    </dgm:pt>
    <dgm:pt modelId="{F5E29479-E3D3-4233-925D-487A79B71AE9}">
      <dgm:prSet phldrT="[Text]"/>
      <dgm:spPr>
        <a:solidFill>
          <a:schemeClr val="bg1"/>
        </a:solidFill>
      </dgm:spPr>
      <dgm:t>
        <a:bodyPr/>
        <a:lstStyle/>
        <a:p>
          <a:r>
            <a:rPr lang="en-US"/>
            <a:t>Assert the key importance of renewable energy and all the benefits it delivers</a:t>
          </a:r>
          <a:endParaRPr lang="en-GB"/>
        </a:p>
      </dgm:t>
    </dgm:pt>
    <dgm:pt modelId="{7C08352A-4DE9-4469-B79B-3229F6DCB995}" type="parTrans" cxnId="{7C5EC4D6-EFCC-4AEA-807C-6BC104053977}">
      <dgm:prSet/>
      <dgm:spPr/>
      <dgm:t>
        <a:bodyPr/>
        <a:lstStyle/>
        <a:p>
          <a:endParaRPr lang="en-GB"/>
        </a:p>
      </dgm:t>
    </dgm:pt>
    <dgm:pt modelId="{7DD4623D-F704-4741-A7FA-CC4A1DF1D242}" type="sibTrans" cxnId="{7C5EC4D6-EFCC-4AEA-807C-6BC104053977}">
      <dgm:prSet/>
      <dgm:spPr/>
      <dgm:t>
        <a:bodyPr/>
        <a:lstStyle/>
        <a:p>
          <a:endParaRPr lang="en-GB"/>
        </a:p>
      </dgm:t>
    </dgm:pt>
    <dgm:pt modelId="{37F6C616-D747-49F9-8D3C-43C955250CD1}">
      <dgm:prSet phldrT="[Text]"/>
      <dgm:spPr>
        <a:solidFill>
          <a:srgbClr val="00B0F0"/>
        </a:solidFill>
      </dgm:spPr>
      <dgm:t>
        <a:bodyPr/>
        <a:lstStyle/>
        <a:p>
          <a:r>
            <a:rPr lang="en-US"/>
            <a:t>Monitor policy and politics to identify and use opportunities to influence policy</a:t>
          </a:r>
        </a:p>
      </dgm:t>
    </dgm:pt>
    <dgm:pt modelId="{6573A6F4-EE52-49A3-8B66-95C0AC1AAB27}" type="parTrans" cxnId="{D7F9BEA9-728E-4ED6-AA67-487EC141936C}">
      <dgm:prSet/>
      <dgm:spPr/>
      <dgm:t>
        <a:bodyPr/>
        <a:lstStyle/>
        <a:p>
          <a:endParaRPr lang="en-GB"/>
        </a:p>
      </dgm:t>
    </dgm:pt>
    <dgm:pt modelId="{CA13EA06-04B9-4C68-B90A-60F063361189}" type="sibTrans" cxnId="{D7F9BEA9-728E-4ED6-AA67-487EC141936C}">
      <dgm:prSet/>
      <dgm:spPr/>
      <dgm:t>
        <a:bodyPr/>
        <a:lstStyle/>
        <a:p>
          <a:endParaRPr lang="en-GB"/>
        </a:p>
      </dgm:t>
    </dgm:pt>
    <dgm:pt modelId="{9FAF05F4-1328-4261-BFE3-0F88B459B661}">
      <dgm:prSet phldrT="[Text]"/>
      <dgm:spPr>
        <a:solidFill>
          <a:srgbClr val="BE097F"/>
        </a:solidFill>
      </dgm:spPr>
      <dgm:t>
        <a:bodyPr/>
        <a:lstStyle/>
        <a:p>
          <a:r>
            <a:rPr lang="en-US"/>
            <a:t>Gather intelligence on how policy is playing out in the real world and what needs to change</a:t>
          </a:r>
          <a:endParaRPr lang="en-GB"/>
        </a:p>
      </dgm:t>
    </dgm:pt>
    <dgm:pt modelId="{512582F3-7EEF-4360-9AF4-A920AD54DADF}" type="parTrans" cxnId="{153156A2-9AB0-4659-AE30-E879EAA0A2C8}">
      <dgm:prSet/>
      <dgm:spPr/>
      <dgm:t>
        <a:bodyPr/>
        <a:lstStyle/>
        <a:p>
          <a:endParaRPr lang="en-GB"/>
        </a:p>
      </dgm:t>
    </dgm:pt>
    <dgm:pt modelId="{128DC75F-B98A-4D30-8495-76348C64FB53}" type="sibTrans" cxnId="{153156A2-9AB0-4659-AE30-E879EAA0A2C8}">
      <dgm:prSet/>
      <dgm:spPr/>
      <dgm:t>
        <a:bodyPr/>
        <a:lstStyle/>
        <a:p>
          <a:endParaRPr lang="en-GB"/>
        </a:p>
      </dgm:t>
    </dgm:pt>
    <dgm:pt modelId="{87AE3007-AC68-4C8D-B21E-86A95C89F5FE}">
      <dgm:prSet phldrT="[Text]"/>
      <dgm:spPr>
        <a:solidFill>
          <a:srgbClr val="BE097F"/>
        </a:solidFill>
      </dgm:spPr>
      <dgm:t>
        <a:bodyPr/>
        <a:lstStyle/>
        <a:p>
          <a:r>
            <a:rPr lang="en-US"/>
            <a:t>Monitor the media to input good news stories and challenge inaccurate stories</a:t>
          </a:r>
          <a:endParaRPr lang="en-GB"/>
        </a:p>
      </dgm:t>
    </dgm:pt>
    <dgm:pt modelId="{5C645BD6-7EB8-4740-9FCE-600331B2CA50}" type="parTrans" cxnId="{30556539-4DD6-45F8-9041-F9F8B4942AF8}">
      <dgm:prSet/>
      <dgm:spPr/>
      <dgm:t>
        <a:bodyPr/>
        <a:lstStyle/>
        <a:p>
          <a:endParaRPr lang="en-GB"/>
        </a:p>
      </dgm:t>
    </dgm:pt>
    <dgm:pt modelId="{F9FE1E8F-82FB-4D58-B739-E2A976C45496}" type="sibTrans" cxnId="{30556539-4DD6-45F8-9041-F9F8B4942AF8}">
      <dgm:prSet/>
      <dgm:spPr/>
      <dgm:t>
        <a:bodyPr/>
        <a:lstStyle/>
        <a:p>
          <a:endParaRPr lang="en-GB"/>
        </a:p>
      </dgm:t>
    </dgm:pt>
    <dgm:pt modelId="{A90F6370-280B-4BC5-ABF9-369E3CBA6BDB}">
      <dgm:prSet phldrT="[Text]"/>
      <dgm:spPr>
        <a:solidFill>
          <a:srgbClr val="C5D10B"/>
        </a:solidFill>
      </dgm:spPr>
      <dgm:t>
        <a:bodyPr/>
        <a:lstStyle/>
        <a:p>
          <a:r>
            <a:rPr lang="en-US"/>
            <a:t>Build relationships with key stakeholders and build their understanding of and support for renewables</a:t>
          </a:r>
          <a:endParaRPr lang="en-GB"/>
        </a:p>
      </dgm:t>
    </dgm:pt>
    <dgm:pt modelId="{5157D093-AFFB-4B2C-8075-CB0CC57476C2}" type="parTrans" cxnId="{376E03AC-18A0-45CC-B1AD-93B2F6F6F672}">
      <dgm:prSet/>
      <dgm:spPr/>
      <dgm:t>
        <a:bodyPr/>
        <a:lstStyle/>
        <a:p>
          <a:endParaRPr lang="en-GB"/>
        </a:p>
      </dgm:t>
    </dgm:pt>
    <dgm:pt modelId="{92B56A91-29E5-44C6-AA9A-0CF3BBD23115}" type="sibTrans" cxnId="{376E03AC-18A0-45CC-B1AD-93B2F6F6F672}">
      <dgm:prSet/>
      <dgm:spPr/>
      <dgm:t>
        <a:bodyPr/>
        <a:lstStyle/>
        <a:p>
          <a:endParaRPr lang="en-GB"/>
        </a:p>
      </dgm:t>
    </dgm:pt>
    <dgm:pt modelId="{AA8BFE39-E8FE-44E0-9F01-D6265EB90781}" type="pres">
      <dgm:prSet presAssocID="{F7C3ED2E-5CBF-4127-9747-150650733ABF}" presName="diagram" presStyleCnt="0">
        <dgm:presLayoutVars>
          <dgm:chMax val="1"/>
          <dgm:dir/>
          <dgm:animLvl val="ctr"/>
          <dgm:resizeHandles val="exact"/>
        </dgm:presLayoutVars>
      </dgm:prSet>
      <dgm:spPr/>
    </dgm:pt>
    <dgm:pt modelId="{37505CA0-DFDF-4141-91DC-A5010300DC6A}" type="pres">
      <dgm:prSet presAssocID="{F7C3ED2E-5CBF-4127-9747-150650733ABF}" presName="matrix" presStyleCnt="0"/>
      <dgm:spPr/>
    </dgm:pt>
    <dgm:pt modelId="{6D96C38F-8491-485E-9D64-F7903FCB2814}" type="pres">
      <dgm:prSet presAssocID="{F7C3ED2E-5CBF-4127-9747-150650733ABF}" presName="tile1" presStyleLbl="node1" presStyleIdx="0" presStyleCnt="4"/>
      <dgm:spPr/>
    </dgm:pt>
    <dgm:pt modelId="{D5F6BF8D-EF9A-4EEB-83B2-1128E9730B91}" type="pres">
      <dgm:prSet presAssocID="{F7C3ED2E-5CBF-4127-9747-150650733ABF}" presName="tile1text" presStyleLbl="node1" presStyleIdx="0" presStyleCnt="4">
        <dgm:presLayoutVars>
          <dgm:chMax val="0"/>
          <dgm:chPref val="0"/>
          <dgm:bulletEnabled val="1"/>
        </dgm:presLayoutVars>
      </dgm:prSet>
      <dgm:spPr/>
    </dgm:pt>
    <dgm:pt modelId="{BD39C803-5B98-4810-966B-AD060C99DD74}" type="pres">
      <dgm:prSet presAssocID="{F7C3ED2E-5CBF-4127-9747-150650733ABF}" presName="tile2" presStyleLbl="node1" presStyleIdx="1" presStyleCnt="4"/>
      <dgm:spPr/>
    </dgm:pt>
    <dgm:pt modelId="{4F766DB2-BB64-468A-B6F2-59DDC0A7771D}" type="pres">
      <dgm:prSet presAssocID="{F7C3ED2E-5CBF-4127-9747-150650733ABF}" presName="tile2text" presStyleLbl="node1" presStyleIdx="1" presStyleCnt="4">
        <dgm:presLayoutVars>
          <dgm:chMax val="0"/>
          <dgm:chPref val="0"/>
          <dgm:bulletEnabled val="1"/>
        </dgm:presLayoutVars>
      </dgm:prSet>
      <dgm:spPr/>
    </dgm:pt>
    <dgm:pt modelId="{55543F7D-424E-48A0-BC6F-B4FE2140D0F5}" type="pres">
      <dgm:prSet presAssocID="{F7C3ED2E-5CBF-4127-9747-150650733ABF}" presName="tile3" presStyleLbl="node1" presStyleIdx="2" presStyleCnt="4"/>
      <dgm:spPr/>
    </dgm:pt>
    <dgm:pt modelId="{D773D099-BCC4-429D-8BB8-B5D4070EAB74}" type="pres">
      <dgm:prSet presAssocID="{F7C3ED2E-5CBF-4127-9747-150650733ABF}" presName="tile3text" presStyleLbl="node1" presStyleIdx="2" presStyleCnt="4">
        <dgm:presLayoutVars>
          <dgm:chMax val="0"/>
          <dgm:chPref val="0"/>
          <dgm:bulletEnabled val="1"/>
        </dgm:presLayoutVars>
      </dgm:prSet>
      <dgm:spPr/>
    </dgm:pt>
    <dgm:pt modelId="{9BF03440-66C0-4682-8139-22E318DA6987}" type="pres">
      <dgm:prSet presAssocID="{F7C3ED2E-5CBF-4127-9747-150650733ABF}" presName="tile4" presStyleLbl="node1" presStyleIdx="3" presStyleCnt="4"/>
      <dgm:spPr/>
    </dgm:pt>
    <dgm:pt modelId="{DF707CE3-31B4-4104-8AC1-122D8D5B26BD}" type="pres">
      <dgm:prSet presAssocID="{F7C3ED2E-5CBF-4127-9747-150650733ABF}" presName="tile4text" presStyleLbl="node1" presStyleIdx="3" presStyleCnt="4">
        <dgm:presLayoutVars>
          <dgm:chMax val="0"/>
          <dgm:chPref val="0"/>
          <dgm:bulletEnabled val="1"/>
        </dgm:presLayoutVars>
      </dgm:prSet>
      <dgm:spPr/>
    </dgm:pt>
    <dgm:pt modelId="{657BF468-79C7-47BB-AD1F-7E17943552D3}" type="pres">
      <dgm:prSet presAssocID="{F7C3ED2E-5CBF-4127-9747-150650733ABF}" presName="centerTile" presStyleLbl="fgShp" presStyleIdx="0" presStyleCnt="1">
        <dgm:presLayoutVars>
          <dgm:chMax val="0"/>
          <dgm:chPref val="0"/>
        </dgm:presLayoutVars>
      </dgm:prSet>
      <dgm:spPr/>
    </dgm:pt>
  </dgm:ptLst>
  <dgm:cxnLst>
    <dgm:cxn modelId="{2F4AD805-40CA-449E-B10C-FACBB6DCC590}" type="presOf" srcId="{9FAF05F4-1328-4261-BFE3-0F88B459B661}" destId="{4F766DB2-BB64-468A-B6F2-59DDC0A7771D}" srcOrd="1" destOrd="0" presId="urn:microsoft.com/office/officeart/2005/8/layout/matrix1"/>
    <dgm:cxn modelId="{DE28740F-F06E-43F1-897D-38762E5B4C6F}" type="presOf" srcId="{F5E29479-E3D3-4233-925D-487A79B71AE9}" destId="{657BF468-79C7-47BB-AD1F-7E17943552D3}" srcOrd="0" destOrd="0" presId="urn:microsoft.com/office/officeart/2005/8/layout/matrix1"/>
    <dgm:cxn modelId="{982A0F26-4252-43A1-A2A3-C40CE74D4853}" type="presOf" srcId="{37F6C616-D747-49F9-8D3C-43C955250CD1}" destId="{D5F6BF8D-EF9A-4EEB-83B2-1128E9730B91}" srcOrd="1" destOrd="0" presId="urn:microsoft.com/office/officeart/2005/8/layout/matrix1"/>
    <dgm:cxn modelId="{B876CF2F-8292-4809-9E54-BC910E3B869F}" type="presOf" srcId="{9FAF05F4-1328-4261-BFE3-0F88B459B661}" destId="{BD39C803-5B98-4810-966B-AD060C99DD74}" srcOrd="0" destOrd="0" presId="urn:microsoft.com/office/officeart/2005/8/layout/matrix1"/>
    <dgm:cxn modelId="{30556539-4DD6-45F8-9041-F9F8B4942AF8}" srcId="{F5E29479-E3D3-4233-925D-487A79B71AE9}" destId="{87AE3007-AC68-4C8D-B21E-86A95C89F5FE}" srcOrd="2" destOrd="0" parTransId="{5C645BD6-7EB8-4740-9FCE-600331B2CA50}" sibTransId="{F9FE1E8F-82FB-4D58-B739-E2A976C45496}"/>
    <dgm:cxn modelId="{97C7A03A-F4DC-435C-8EE3-9990ECA7B8A2}" type="presOf" srcId="{37F6C616-D747-49F9-8D3C-43C955250CD1}" destId="{6D96C38F-8491-485E-9D64-F7903FCB2814}" srcOrd="0" destOrd="0" presId="urn:microsoft.com/office/officeart/2005/8/layout/matrix1"/>
    <dgm:cxn modelId="{D6770E5D-2DAB-4876-9E97-901175624D9A}" type="presOf" srcId="{87AE3007-AC68-4C8D-B21E-86A95C89F5FE}" destId="{55543F7D-424E-48A0-BC6F-B4FE2140D0F5}" srcOrd="0" destOrd="0" presId="urn:microsoft.com/office/officeart/2005/8/layout/matrix1"/>
    <dgm:cxn modelId="{93F58886-2265-4D4D-9AA9-ACB4EAFC8A84}" type="presOf" srcId="{A90F6370-280B-4BC5-ABF9-369E3CBA6BDB}" destId="{9BF03440-66C0-4682-8139-22E318DA6987}" srcOrd="0" destOrd="0" presId="urn:microsoft.com/office/officeart/2005/8/layout/matrix1"/>
    <dgm:cxn modelId="{153156A2-9AB0-4659-AE30-E879EAA0A2C8}" srcId="{F5E29479-E3D3-4233-925D-487A79B71AE9}" destId="{9FAF05F4-1328-4261-BFE3-0F88B459B661}" srcOrd="1" destOrd="0" parTransId="{512582F3-7EEF-4360-9AF4-A920AD54DADF}" sibTransId="{128DC75F-B98A-4D30-8495-76348C64FB53}"/>
    <dgm:cxn modelId="{D7F9BEA9-728E-4ED6-AA67-487EC141936C}" srcId="{F5E29479-E3D3-4233-925D-487A79B71AE9}" destId="{37F6C616-D747-49F9-8D3C-43C955250CD1}" srcOrd="0" destOrd="0" parTransId="{6573A6F4-EE52-49A3-8B66-95C0AC1AAB27}" sibTransId="{CA13EA06-04B9-4C68-B90A-60F063361189}"/>
    <dgm:cxn modelId="{376E03AC-18A0-45CC-B1AD-93B2F6F6F672}" srcId="{F5E29479-E3D3-4233-925D-487A79B71AE9}" destId="{A90F6370-280B-4BC5-ABF9-369E3CBA6BDB}" srcOrd="3" destOrd="0" parTransId="{5157D093-AFFB-4B2C-8075-CB0CC57476C2}" sibTransId="{92B56A91-29E5-44C6-AA9A-0CF3BBD23115}"/>
    <dgm:cxn modelId="{5BCE46CD-5F5B-47CA-AE61-A5B9C58F690E}" type="presOf" srcId="{87AE3007-AC68-4C8D-B21E-86A95C89F5FE}" destId="{D773D099-BCC4-429D-8BB8-B5D4070EAB74}" srcOrd="1" destOrd="0" presId="urn:microsoft.com/office/officeart/2005/8/layout/matrix1"/>
    <dgm:cxn modelId="{AA68BAD0-EECC-4787-9A9A-7ABB4DE81A4D}" type="presOf" srcId="{A90F6370-280B-4BC5-ABF9-369E3CBA6BDB}" destId="{DF707CE3-31B4-4104-8AC1-122D8D5B26BD}" srcOrd="1" destOrd="0" presId="urn:microsoft.com/office/officeart/2005/8/layout/matrix1"/>
    <dgm:cxn modelId="{6EEB24D3-4C2F-4899-894C-51200328DCB3}" type="presOf" srcId="{F7C3ED2E-5CBF-4127-9747-150650733ABF}" destId="{AA8BFE39-E8FE-44E0-9F01-D6265EB90781}" srcOrd="0" destOrd="0" presId="urn:microsoft.com/office/officeart/2005/8/layout/matrix1"/>
    <dgm:cxn modelId="{7C5EC4D6-EFCC-4AEA-807C-6BC104053977}" srcId="{F7C3ED2E-5CBF-4127-9747-150650733ABF}" destId="{F5E29479-E3D3-4233-925D-487A79B71AE9}" srcOrd="0" destOrd="0" parTransId="{7C08352A-4DE9-4469-B79B-3229F6DCB995}" sibTransId="{7DD4623D-F704-4741-A7FA-CC4A1DF1D242}"/>
    <dgm:cxn modelId="{6A336719-4F28-4669-BB54-583E4122FAD8}" type="presParOf" srcId="{AA8BFE39-E8FE-44E0-9F01-D6265EB90781}" destId="{37505CA0-DFDF-4141-91DC-A5010300DC6A}" srcOrd="0" destOrd="0" presId="urn:microsoft.com/office/officeart/2005/8/layout/matrix1"/>
    <dgm:cxn modelId="{3DF9A388-F57B-4345-AB69-10D9EE64B36A}" type="presParOf" srcId="{37505CA0-DFDF-4141-91DC-A5010300DC6A}" destId="{6D96C38F-8491-485E-9D64-F7903FCB2814}" srcOrd="0" destOrd="0" presId="urn:microsoft.com/office/officeart/2005/8/layout/matrix1"/>
    <dgm:cxn modelId="{223ADAAA-2429-49B6-9DFA-D2D60E195ACC}" type="presParOf" srcId="{37505CA0-DFDF-4141-91DC-A5010300DC6A}" destId="{D5F6BF8D-EF9A-4EEB-83B2-1128E9730B91}" srcOrd="1" destOrd="0" presId="urn:microsoft.com/office/officeart/2005/8/layout/matrix1"/>
    <dgm:cxn modelId="{69BA8117-64E6-463E-92AC-37B028AC4203}" type="presParOf" srcId="{37505CA0-DFDF-4141-91DC-A5010300DC6A}" destId="{BD39C803-5B98-4810-966B-AD060C99DD74}" srcOrd="2" destOrd="0" presId="urn:microsoft.com/office/officeart/2005/8/layout/matrix1"/>
    <dgm:cxn modelId="{AB12C9C1-8A11-4336-BB0A-6129886B8B5B}" type="presParOf" srcId="{37505CA0-DFDF-4141-91DC-A5010300DC6A}" destId="{4F766DB2-BB64-468A-B6F2-59DDC0A7771D}" srcOrd="3" destOrd="0" presId="urn:microsoft.com/office/officeart/2005/8/layout/matrix1"/>
    <dgm:cxn modelId="{84FA5BD0-B4B4-43B5-BB54-3F93FEFCBF23}" type="presParOf" srcId="{37505CA0-DFDF-4141-91DC-A5010300DC6A}" destId="{55543F7D-424E-48A0-BC6F-B4FE2140D0F5}" srcOrd="4" destOrd="0" presId="urn:microsoft.com/office/officeart/2005/8/layout/matrix1"/>
    <dgm:cxn modelId="{DC753D04-CCED-422C-AE30-640BB86F4C9F}" type="presParOf" srcId="{37505CA0-DFDF-4141-91DC-A5010300DC6A}" destId="{D773D099-BCC4-429D-8BB8-B5D4070EAB74}" srcOrd="5" destOrd="0" presId="urn:microsoft.com/office/officeart/2005/8/layout/matrix1"/>
    <dgm:cxn modelId="{D1281131-A7D4-4546-9378-E49181BFB5D8}" type="presParOf" srcId="{37505CA0-DFDF-4141-91DC-A5010300DC6A}" destId="{9BF03440-66C0-4682-8139-22E318DA6987}" srcOrd="6" destOrd="0" presId="urn:microsoft.com/office/officeart/2005/8/layout/matrix1"/>
    <dgm:cxn modelId="{966A43D0-3408-4336-8AAD-64ED1858E27F}" type="presParOf" srcId="{37505CA0-DFDF-4141-91DC-A5010300DC6A}" destId="{DF707CE3-31B4-4104-8AC1-122D8D5B26BD}" srcOrd="7" destOrd="0" presId="urn:microsoft.com/office/officeart/2005/8/layout/matrix1"/>
    <dgm:cxn modelId="{DDD67E92-FB97-44D9-9797-D89878AB4DCE}" type="presParOf" srcId="{AA8BFE39-E8FE-44E0-9F01-D6265EB90781}" destId="{657BF468-79C7-47BB-AD1F-7E17943552D3}"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F86C121-C649-4CB1-84F4-1CED839529D9}" type="doc">
      <dgm:prSet loTypeId="urn:microsoft.com/office/officeart/2005/8/layout/chevron1" loCatId="process" qsTypeId="urn:microsoft.com/office/officeart/2005/8/quickstyle/simple1" qsCatId="simple" csTypeId="urn:microsoft.com/office/officeart/2005/8/colors/accent5_2" csCatId="accent5" phldr="1"/>
      <dgm:spPr/>
    </dgm:pt>
    <dgm:pt modelId="{424919BF-D021-40A0-B750-3816A2002FBA}">
      <dgm:prSet phldrT="[Text]"/>
      <dgm:spPr>
        <a:solidFill>
          <a:srgbClr val="00AAE6"/>
        </a:solidFill>
      </dgm:spPr>
      <dgm:t>
        <a:bodyPr/>
        <a:lstStyle/>
        <a:p>
          <a:r>
            <a:rPr lang="en-GB" noProof="0">
              <a:latin typeface="Arial" panose="020B0604020202020204" pitchFamily="34" charset="0"/>
              <a:cs typeface="Arial" panose="020B0604020202020204" pitchFamily="34" charset="0"/>
            </a:rPr>
            <a:t>Consultation link emailed to Forum with request for initial comments</a:t>
          </a:r>
        </a:p>
      </dgm:t>
    </dgm:pt>
    <dgm:pt modelId="{A99EC1BB-6529-4F81-A788-E30AC8737DE9}" type="parTrans" cxnId="{C707C240-31B1-4D68-A5D4-26448482110F}">
      <dgm:prSet/>
      <dgm:spPr/>
      <dgm:t>
        <a:bodyPr/>
        <a:lstStyle/>
        <a:p>
          <a:endParaRPr lang="en-GB" noProof="0"/>
        </a:p>
      </dgm:t>
    </dgm:pt>
    <dgm:pt modelId="{609381C2-E851-4D51-BDBE-B49420786516}" type="sibTrans" cxnId="{C707C240-31B1-4D68-A5D4-26448482110F}">
      <dgm:prSet/>
      <dgm:spPr/>
      <dgm:t>
        <a:bodyPr/>
        <a:lstStyle/>
        <a:p>
          <a:endParaRPr lang="en-GB" noProof="0"/>
        </a:p>
      </dgm:t>
    </dgm:pt>
    <dgm:pt modelId="{1F0462F1-AB6A-4FD2-93AF-687E004206D7}">
      <dgm:prSet phldrT="[Text]" custT="1"/>
      <dgm:spPr>
        <a:solidFill>
          <a:srgbClr val="00AAE6"/>
        </a:solidFill>
        <a:ln w="12700" cap="flat" cmpd="sng" algn="ctr">
          <a:solidFill>
            <a:prstClr val="white">
              <a:hueOff val="0"/>
              <a:satOff val="0"/>
              <a:lumOff val="0"/>
              <a:alphaOff val="0"/>
            </a:prstClr>
          </a:solidFill>
          <a:prstDash val="solid"/>
          <a:miter lim="800000"/>
        </a:ln>
        <a:effectLst/>
      </dgm:spPr>
      <dgm:t>
        <a:bodyPr spcFirstLastPara="0" vert="horz" wrap="square" lIns="44006" tIns="14669" rIns="14669" bIns="14669" numCol="1" spcCol="1270" anchor="ctr" anchorCtr="0"/>
        <a:lstStyle/>
        <a:p>
          <a:r>
            <a:rPr lang="en-GB" sz="900" kern="1200" noProof="0">
              <a:solidFill>
                <a:prstClr val="white"/>
              </a:solidFill>
              <a:latin typeface="Arial" panose="020B0604020202020204" pitchFamily="34" charset="0"/>
              <a:ea typeface="+mn-ea"/>
              <a:cs typeface="Arial" panose="020B0604020202020204" pitchFamily="34" charset="0"/>
            </a:rPr>
            <a:t>TFG* meeting held to gather ‘rapid response’ from expert members –used to write the first draft</a:t>
          </a:r>
        </a:p>
      </dgm:t>
    </dgm:pt>
    <dgm:pt modelId="{32D0697D-92A6-45DA-810E-56CE7B60405D}" type="parTrans" cxnId="{0E376D6D-3BED-4485-9449-8A3B9D31936D}">
      <dgm:prSet/>
      <dgm:spPr/>
      <dgm:t>
        <a:bodyPr/>
        <a:lstStyle/>
        <a:p>
          <a:endParaRPr lang="en-GB" noProof="0"/>
        </a:p>
      </dgm:t>
    </dgm:pt>
    <dgm:pt modelId="{2C27BACC-A059-4275-8DFA-71971938C8BE}" type="sibTrans" cxnId="{0E376D6D-3BED-4485-9449-8A3B9D31936D}">
      <dgm:prSet/>
      <dgm:spPr/>
      <dgm:t>
        <a:bodyPr/>
        <a:lstStyle/>
        <a:p>
          <a:endParaRPr lang="en-GB" noProof="0"/>
        </a:p>
      </dgm:t>
    </dgm:pt>
    <dgm:pt modelId="{735DF073-18C3-41EA-B7BC-32A65CF3CF2C}">
      <dgm:prSet phldrT="[Text]"/>
      <dgm:spPr>
        <a:solidFill>
          <a:srgbClr val="00AAE6"/>
        </a:solidFill>
      </dgm:spPr>
      <dgm:t>
        <a:bodyPr/>
        <a:lstStyle/>
        <a:p>
          <a:r>
            <a:rPr lang="en-GB" noProof="0">
              <a:latin typeface="Arial" panose="020B0604020202020204" pitchFamily="34" charset="0"/>
              <a:cs typeface="Arial" panose="020B0604020202020204" pitchFamily="34" charset="0"/>
            </a:rPr>
            <a:t>First draft of response emailed to relevant Forum for input and feedback</a:t>
          </a:r>
        </a:p>
      </dgm:t>
    </dgm:pt>
    <dgm:pt modelId="{6A8AC2B0-8C86-40AF-ABD1-460CE9D94A62}" type="parTrans" cxnId="{018F6F67-22F8-4B7C-9DB5-4D858AEAAFB7}">
      <dgm:prSet/>
      <dgm:spPr/>
      <dgm:t>
        <a:bodyPr/>
        <a:lstStyle/>
        <a:p>
          <a:endParaRPr lang="en-GB" noProof="0"/>
        </a:p>
      </dgm:t>
    </dgm:pt>
    <dgm:pt modelId="{5984638B-8628-4DCB-AF33-01A9B59683F2}" type="sibTrans" cxnId="{018F6F67-22F8-4B7C-9DB5-4D858AEAAFB7}">
      <dgm:prSet/>
      <dgm:spPr/>
      <dgm:t>
        <a:bodyPr/>
        <a:lstStyle/>
        <a:p>
          <a:endParaRPr lang="en-GB" noProof="0"/>
        </a:p>
      </dgm:t>
    </dgm:pt>
    <dgm:pt modelId="{80AAE1E0-AFCF-48B9-A47E-34DB1AB62AFF}">
      <dgm:prSet/>
      <dgm:spPr>
        <a:solidFill>
          <a:srgbClr val="00A7E2"/>
        </a:solidFill>
      </dgm:spPr>
      <dgm:t>
        <a:bodyPr/>
        <a:lstStyle/>
        <a:p>
          <a:r>
            <a:rPr lang="en-GB" noProof="0">
              <a:latin typeface="Arial" panose="020B0604020202020204" pitchFamily="34" charset="0"/>
              <a:cs typeface="Arial" panose="020B0604020202020204" pitchFamily="34" charset="0"/>
            </a:rPr>
            <a:t>Second draft produced in response to feedback and circulated to Forum for final input and feedback</a:t>
          </a:r>
        </a:p>
      </dgm:t>
    </dgm:pt>
    <dgm:pt modelId="{0C431B73-B167-4E0F-93B7-9CE140301E8A}" type="parTrans" cxnId="{3E098F3A-33B9-4ECF-957A-2645ED0C76BE}">
      <dgm:prSet/>
      <dgm:spPr/>
      <dgm:t>
        <a:bodyPr/>
        <a:lstStyle/>
        <a:p>
          <a:endParaRPr lang="en-GB" noProof="0"/>
        </a:p>
      </dgm:t>
    </dgm:pt>
    <dgm:pt modelId="{D3CB624B-541E-44B1-AEA4-D7EA407733EB}" type="sibTrans" cxnId="{3E098F3A-33B9-4ECF-957A-2645ED0C76BE}">
      <dgm:prSet/>
      <dgm:spPr/>
      <dgm:t>
        <a:bodyPr/>
        <a:lstStyle/>
        <a:p>
          <a:endParaRPr lang="en-GB" noProof="0"/>
        </a:p>
      </dgm:t>
    </dgm:pt>
    <dgm:pt modelId="{C18B331C-BDC9-4A44-9BEE-AF20F8A55C85}">
      <dgm:prSet/>
      <dgm:spPr>
        <a:solidFill>
          <a:srgbClr val="00A7E2"/>
        </a:solidFill>
        <a:ln w="12700" cap="flat" cmpd="sng" algn="ctr">
          <a:solidFill>
            <a:prstClr val="white">
              <a:hueOff val="0"/>
              <a:satOff val="0"/>
              <a:lumOff val="0"/>
              <a:alphaOff val="0"/>
            </a:prstClr>
          </a:solidFill>
          <a:prstDash val="solid"/>
          <a:miter lim="800000"/>
        </a:ln>
        <a:effectLst/>
      </dgm:spPr>
      <dgm:t>
        <a:bodyPr spcFirstLastPara="0" vert="horz" wrap="square" lIns="44006" tIns="14669" rIns="14669" bIns="14669" numCol="1" spcCol="1270" anchor="ctr" anchorCtr="0"/>
        <a:lstStyle/>
        <a:p>
          <a:r>
            <a:rPr lang="en-GB" noProof="0">
              <a:solidFill>
                <a:schemeClr val="bg1"/>
              </a:solidFill>
              <a:latin typeface="Arial" panose="020B0604020202020204" pitchFamily="34" charset="0"/>
              <a:cs typeface="Arial" panose="020B0604020202020204" pitchFamily="34" charset="0"/>
            </a:rPr>
            <a:t>Response finalised and submitted. </a:t>
          </a:r>
          <a:r>
            <a:rPr lang="en-GB" b="1" noProof="0">
              <a:solidFill>
                <a:schemeClr val="bg1"/>
              </a:solidFill>
              <a:latin typeface="Arial" panose="020B0604020202020204" pitchFamily="34" charset="0"/>
              <a:cs typeface="Arial" panose="020B0604020202020204" pitchFamily="34" charset="0"/>
            </a:rPr>
            <a:t>Also posted to SR website and included in Monthly Briefing</a:t>
          </a:r>
        </a:p>
      </dgm:t>
    </dgm:pt>
    <dgm:pt modelId="{F02763BB-6A21-49FB-9D84-6C40E8FDC3CB}" type="parTrans" cxnId="{E8CD2EF9-7D4A-43C0-94DD-34BD9341F865}">
      <dgm:prSet/>
      <dgm:spPr/>
      <dgm:t>
        <a:bodyPr/>
        <a:lstStyle/>
        <a:p>
          <a:endParaRPr lang="en-GB" noProof="0"/>
        </a:p>
      </dgm:t>
    </dgm:pt>
    <dgm:pt modelId="{20B5A2BB-1CB0-4235-ADA1-149CCDEDC8D5}" type="sibTrans" cxnId="{E8CD2EF9-7D4A-43C0-94DD-34BD9341F865}">
      <dgm:prSet/>
      <dgm:spPr/>
      <dgm:t>
        <a:bodyPr/>
        <a:lstStyle/>
        <a:p>
          <a:endParaRPr lang="en-GB" noProof="0"/>
        </a:p>
      </dgm:t>
    </dgm:pt>
    <dgm:pt modelId="{44D2E82A-9B40-434D-9249-1F3C3837407A}" type="pres">
      <dgm:prSet presAssocID="{8F86C121-C649-4CB1-84F4-1CED839529D9}" presName="Name0" presStyleCnt="0">
        <dgm:presLayoutVars>
          <dgm:dir/>
          <dgm:animLvl val="lvl"/>
          <dgm:resizeHandles val="exact"/>
        </dgm:presLayoutVars>
      </dgm:prSet>
      <dgm:spPr/>
    </dgm:pt>
    <dgm:pt modelId="{83943C40-BF22-4C41-86E8-97075EF7296A}" type="pres">
      <dgm:prSet presAssocID="{424919BF-D021-40A0-B750-3816A2002FBA}" presName="parTxOnly" presStyleLbl="node1" presStyleIdx="0" presStyleCnt="5" custScaleX="108251" custScaleY="115203">
        <dgm:presLayoutVars>
          <dgm:chMax val="0"/>
          <dgm:chPref val="0"/>
          <dgm:bulletEnabled val="1"/>
        </dgm:presLayoutVars>
      </dgm:prSet>
      <dgm:spPr/>
    </dgm:pt>
    <dgm:pt modelId="{71121F30-0FD4-4E49-90FE-F4C05EECA40B}" type="pres">
      <dgm:prSet presAssocID="{609381C2-E851-4D51-BDBE-B49420786516}" presName="parTxOnlySpace" presStyleCnt="0"/>
      <dgm:spPr/>
    </dgm:pt>
    <dgm:pt modelId="{592E45E8-40B6-4342-BF2C-DBE53074A121}" type="pres">
      <dgm:prSet presAssocID="{1F0462F1-AB6A-4FD2-93AF-687E004206D7}" presName="parTxOnly" presStyleLbl="node1" presStyleIdx="1" presStyleCnt="5" custScaleX="106785" custScaleY="117312">
        <dgm:presLayoutVars>
          <dgm:chMax val="0"/>
          <dgm:chPref val="0"/>
          <dgm:bulletEnabled val="1"/>
        </dgm:presLayoutVars>
      </dgm:prSet>
      <dgm:spPr>
        <a:xfrm>
          <a:off x="2223301" y="430392"/>
          <a:ext cx="2467255" cy="986902"/>
        </a:xfrm>
        <a:prstGeom prst="chevron">
          <a:avLst/>
        </a:prstGeom>
      </dgm:spPr>
    </dgm:pt>
    <dgm:pt modelId="{4511D935-A3C8-4E1A-AAC6-9054A663DEB3}" type="pres">
      <dgm:prSet presAssocID="{2C27BACC-A059-4275-8DFA-71971938C8BE}" presName="parTxOnlySpace" presStyleCnt="0"/>
      <dgm:spPr/>
    </dgm:pt>
    <dgm:pt modelId="{B571E67E-D8DC-4085-B33F-8C73729F3225}" type="pres">
      <dgm:prSet presAssocID="{735DF073-18C3-41EA-B7BC-32A65CF3CF2C}" presName="parTxOnly" presStyleLbl="node1" presStyleIdx="2" presStyleCnt="5" custScaleX="115957" custScaleY="118945">
        <dgm:presLayoutVars>
          <dgm:chMax val="0"/>
          <dgm:chPref val="0"/>
          <dgm:bulletEnabled val="1"/>
        </dgm:presLayoutVars>
      </dgm:prSet>
      <dgm:spPr/>
    </dgm:pt>
    <dgm:pt modelId="{D9482B7F-4326-45E7-9767-7800307115A5}" type="pres">
      <dgm:prSet presAssocID="{5984638B-8628-4DCB-AF33-01A9B59683F2}" presName="parTxOnlySpace" presStyleCnt="0"/>
      <dgm:spPr/>
    </dgm:pt>
    <dgm:pt modelId="{D16A2B36-D91B-4B8E-9204-5251C3853905}" type="pres">
      <dgm:prSet presAssocID="{80AAE1E0-AFCF-48B9-A47E-34DB1AB62AFF}" presName="parTxOnly" presStyleLbl="node1" presStyleIdx="3" presStyleCnt="5" custScaleX="107829" custScaleY="122938">
        <dgm:presLayoutVars>
          <dgm:chMax val="0"/>
          <dgm:chPref val="0"/>
          <dgm:bulletEnabled val="1"/>
        </dgm:presLayoutVars>
      </dgm:prSet>
      <dgm:spPr/>
    </dgm:pt>
    <dgm:pt modelId="{9C098682-15B1-4AA3-883D-8AD624054C1E}" type="pres">
      <dgm:prSet presAssocID="{D3CB624B-541E-44B1-AEA4-D7EA407733EB}" presName="parTxOnlySpace" presStyleCnt="0"/>
      <dgm:spPr/>
    </dgm:pt>
    <dgm:pt modelId="{E32BB474-5354-4C87-A3A0-C74A9B42F97C}" type="pres">
      <dgm:prSet presAssocID="{C18B331C-BDC9-4A44-9BEE-AF20F8A55C85}" presName="parTxOnly" presStyleLbl="node1" presStyleIdx="4" presStyleCnt="5" custScaleX="110140" custScaleY="111920">
        <dgm:presLayoutVars>
          <dgm:chMax val="0"/>
          <dgm:chPref val="0"/>
          <dgm:bulletEnabled val="1"/>
        </dgm:presLayoutVars>
      </dgm:prSet>
      <dgm:spPr>
        <a:xfrm>
          <a:off x="8884890" y="430392"/>
          <a:ext cx="2467255" cy="986902"/>
        </a:xfrm>
        <a:prstGeom prst="chevron">
          <a:avLst/>
        </a:prstGeom>
      </dgm:spPr>
    </dgm:pt>
  </dgm:ptLst>
  <dgm:cxnLst>
    <dgm:cxn modelId="{D410D314-9984-4382-8773-A7E17C706CA9}" type="presOf" srcId="{80AAE1E0-AFCF-48B9-A47E-34DB1AB62AFF}" destId="{D16A2B36-D91B-4B8E-9204-5251C3853905}" srcOrd="0" destOrd="0" presId="urn:microsoft.com/office/officeart/2005/8/layout/chevron1"/>
    <dgm:cxn modelId="{B0036220-7871-4805-A73D-A4FB7D7AD1BA}" type="presOf" srcId="{1F0462F1-AB6A-4FD2-93AF-687E004206D7}" destId="{592E45E8-40B6-4342-BF2C-DBE53074A121}" srcOrd="0" destOrd="0" presId="urn:microsoft.com/office/officeart/2005/8/layout/chevron1"/>
    <dgm:cxn modelId="{3E098F3A-33B9-4ECF-957A-2645ED0C76BE}" srcId="{8F86C121-C649-4CB1-84F4-1CED839529D9}" destId="{80AAE1E0-AFCF-48B9-A47E-34DB1AB62AFF}" srcOrd="3" destOrd="0" parTransId="{0C431B73-B167-4E0F-93B7-9CE140301E8A}" sibTransId="{D3CB624B-541E-44B1-AEA4-D7EA407733EB}"/>
    <dgm:cxn modelId="{C707C240-31B1-4D68-A5D4-26448482110F}" srcId="{8F86C121-C649-4CB1-84F4-1CED839529D9}" destId="{424919BF-D021-40A0-B750-3816A2002FBA}" srcOrd="0" destOrd="0" parTransId="{A99EC1BB-6529-4F81-A788-E30AC8737DE9}" sibTransId="{609381C2-E851-4D51-BDBE-B49420786516}"/>
    <dgm:cxn modelId="{018F6F67-22F8-4B7C-9DB5-4D858AEAAFB7}" srcId="{8F86C121-C649-4CB1-84F4-1CED839529D9}" destId="{735DF073-18C3-41EA-B7BC-32A65CF3CF2C}" srcOrd="2" destOrd="0" parTransId="{6A8AC2B0-8C86-40AF-ABD1-460CE9D94A62}" sibTransId="{5984638B-8628-4DCB-AF33-01A9B59683F2}"/>
    <dgm:cxn modelId="{9715206A-3440-4664-AEC8-44E3D38B6284}" type="presOf" srcId="{8F86C121-C649-4CB1-84F4-1CED839529D9}" destId="{44D2E82A-9B40-434D-9249-1F3C3837407A}" srcOrd="0" destOrd="0" presId="urn:microsoft.com/office/officeart/2005/8/layout/chevron1"/>
    <dgm:cxn modelId="{0E376D6D-3BED-4485-9449-8A3B9D31936D}" srcId="{8F86C121-C649-4CB1-84F4-1CED839529D9}" destId="{1F0462F1-AB6A-4FD2-93AF-687E004206D7}" srcOrd="1" destOrd="0" parTransId="{32D0697D-92A6-45DA-810E-56CE7B60405D}" sibTransId="{2C27BACC-A059-4275-8DFA-71971938C8BE}"/>
    <dgm:cxn modelId="{14B1294F-4B8F-474A-9AF9-85D1CC68DF0B}" type="presOf" srcId="{C18B331C-BDC9-4A44-9BEE-AF20F8A55C85}" destId="{E32BB474-5354-4C87-A3A0-C74A9B42F97C}" srcOrd="0" destOrd="0" presId="urn:microsoft.com/office/officeart/2005/8/layout/chevron1"/>
    <dgm:cxn modelId="{3E7A9E92-1662-4CB9-98B4-1584DC872DE3}" type="presOf" srcId="{735DF073-18C3-41EA-B7BC-32A65CF3CF2C}" destId="{B571E67E-D8DC-4085-B33F-8C73729F3225}" srcOrd="0" destOrd="0" presId="urn:microsoft.com/office/officeart/2005/8/layout/chevron1"/>
    <dgm:cxn modelId="{E6B0ABEB-B8AB-4BBB-B6BB-B6F479EAA037}" type="presOf" srcId="{424919BF-D021-40A0-B750-3816A2002FBA}" destId="{83943C40-BF22-4C41-86E8-97075EF7296A}" srcOrd="0" destOrd="0" presId="urn:microsoft.com/office/officeart/2005/8/layout/chevron1"/>
    <dgm:cxn modelId="{E8CD2EF9-7D4A-43C0-94DD-34BD9341F865}" srcId="{8F86C121-C649-4CB1-84F4-1CED839529D9}" destId="{C18B331C-BDC9-4A44-9BEE-AF20F8A55C85}" srcOrd="4" destOrd="0" parTransId="{F02763BB-6A21-49FB-9D84-6C40E8FDC3CB}" sibTransId="{20B5A2BB-1CB0-4235-ADA1-149CCDEDC8D5}"/>
    <dgm:cxn modelId="{6F86E426-730C-4A74-9E7E-DE79B3D190C7}" type="presParOf" srcId="{44D2E82A-9B40-434D-9249-1F3C3837407A}" destId="{83943C40-BF22-4C41-86E8-97075EF7296A}" srcOrd="0" destOrd="0" presId="urn:microsoft.com/office/officeart/2005/8/layout/chevron1"/>
    <dgm:cxn modelId="{7DDE47BB-46AD-4BA0-9E88-898942CD2373}" type="presParOf" srcId="{44D2E82A-9B40-434D-9249-1F3C3837407A}" destId="{71121F30-0FD4-4E49-90FE-F4C05EECA40B}" srcOrd="1" destOrd="0" presId="urn:microsoft.com/office/officeart/2005/8/layout/chevron1"/>
    <dgm:cxn modelId="{0DACD80F-D684-4BD3-A202-5C723D0C077C}" type="presParOf" srcId="{44D2E82A-9B40-434D-9249-1F3C3837407A}" destId="{592E45E8-40B6-4342-BF2C-DBE53074A121}" srcOrd="2" destOrd="0" presId="urn:microsoft.com/office/officeart/2005/8/layout/chevron1"/>
    <dgm:cxn modelId="{FE23B3D5-314F-4AE9-84E5-450F5AB9708A}" type="presParOf" srcId="{44D2E82A-9B40-434D-9249-1F3C3837407A}" destId="{4511D935-A3C8-4E1A-AAC6-9054A663DEB3}" srcOrd="3" destOrd="0" presId="urn:microsoft.com/office/officeart/2005/8/layout/chevron1"/>
    <dgm:cxn modelId="{C5696ADC-9852-43E7-811F-290DADEA2A60}" type="presParOf" srcId="{44D2E82A-9B40-434D-9249-1F3C3837407A}" destId="{B571E67E-D8DC-4085-B33F-8C73729F3225}" srcOrd="4" destOrd="0" presId="urn:microsoft.com/office/officeart/2005/8/layout/chevron1"/>
    <dgm:cxn modelId="{CE23B08C-8194-4F17-9A0D-FBE073C9C640}" type="presParOf" srcId="{44D2E82A-9B40-434D-9249-1F3C3837407A}" destId="{D9482B7F-4326-45E7-9767-7800307115A5}" srcOrd="5" destOrd="0" presId="urn:microsoft.com/office/officeart/2005/8/layout/chevron1"/>
    <dgm:cxn modelId="{F0511CA9-B2A8-4511-901E-1C1F9D269B3D}" type="presParOf" srcId="{44D2E82A-9B40-434D-9249-1F3C3837407A}" destId="{D16A2B36-D91B-4B8E-9204-5251C3853905}" srcOrd="6" destOrd="0" presId="urn:microsoft.com/office/officeart/2005/8/layout/chevron1"/>
    <dgm:cxn modelId="{D3967629-EFA2-49B9-9521-7A28DBBD2D2A}" type="presParOf" srcId="{44D2E82A-9B40-434D-9249-1F3C3837407A}" destId="{9C098682-15B1-4AA3-883D-8AD624054C1E}" srcOrd="7" destOrd="0" presId="urn:microsoft.com/office/officeart/2005/8/layout/chevron1"/>
    <dgm:cxn modelId="{B836F31D-C1F7-4042-A5FD-65C7A5AACA25}" type="presParOf" srcId="{44D2E82A-9B40-434D-9249-1F3C3837407A}" destId="{E32BB474-5354-4C87-A3A0-C74A9B42F97C}"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F86C121-C649-4CB1-84F4-1CED839529D9}" type="doc">
      <dgm:prSet loTypeId="urn:microsoft.com/office/officeart/2005/8/layout/chevron1" loCatId="process" qsTypeId="urn:microsoft.com/office/officeart/2005/8/quickstyle/simple1" qsCatId="simple" csTypeId="urn:microsoft.com/office/officeart/2005/8/colors/accent5_2" csCatId="accent5" phldr="1"/>
      <dgm:spPr/>
    </dgm:pt>
    <dgm:pt modelId="{424919BF-D021-40A0-B750-3816A2002FBA}">
      <dgm:prSet phldrT="[Text]"/>
      <dgm:spPr>
        <a:solidFill>
          <a:srgbClr val="00AAE6"/>
        </a:solidFill>
      </dgm:spPr>
      <dgm:t>
        <a:bodyPr/>
        <a:lstStyle/>
        <a:p>
          <a:r>
            <a:rPr lang="en-GB" noProof="0">
              <a:latin typeface="Arial" panose="020B0604020202020204" pitchFamily="34" charset="0"/>
              <a:cs typeface="Arial" panose="020B0604020202020204" pitchFamily="34" charset="0"/>
            </a:rPr>
            <a:t>Consultation link emailed to Forum with request for initial comments</a:t>
          </a:r>
        </a:p>
      </dgm:t>
    </dgm:pt>
    <dgm:pt modelId="{A99EC1BB-6529-4F81-A788-E30AC8737DE9}" type="parTrans" cxnId="{C707C240-31B1-4D68-A5D4-26448482110F}">
      <dgm:prSet/>
      <dgm:spPr/>
      <dgm:t>
        <a:bodyPr/>
        <a:lstStyle/>
        <a:p>
          <a:endParaRPr lang="en-GB" noProof="0"/>
        </a:p>
      </dgm:t>
    </dgm:pt>
    <dgm:pt modelId="{609381C2-E851-4D51-BDBE-B49420786516}" type="sibTrans" cxnId="{C707C240-31B1-4D68-A5D4-26448482110F}">
      <dgm:prSet/>
      <dgm:spPr/>
      <dgm:t>
        <a:bodyPr/>
        <a:lstStyle/>
        <a:p>
          <a:endParaRPr lang="en-GB" noProof="0"/>
        </a:p>
      </dgm:t>
    </dgm:pt>
    <dgm:pt modelId="{1F0462F1-AB6A-4FD2-93AF-687E004206D7}">
      <dgm:prSet phldrT="[Text]" custT="1"/>
      <dgm:spPr>
        <a:solidFill>
          <a:srgbClr val="00AAE6"/>
        </a:solidFill>
        <a:ln w="12700" cap="flat" cmpd="sng" algn="ctr">
          <a:solidFill>
            <a:prstClr val="white">
              <a:hueOff val="0"/>
              <a:satOff val="0"/>
              <a:lumOff val="0"/>
              <a:alphaOff val="0"/>
            </a:prstClr>
          </a:solidFill>
          <a:prstDash val="solid"/>
          <a:miter lim="800000"/>
        </a:ln>
        <a:effectLst/>
      </dgm:spPr>
      <dgm:t>
        <a:bodyPr spcFirstLastPara="0" vert="horz" wrap="square" lIns="44006" tIns="14669" rIns="14669" bIns="14669" numCol="1" spcCol="1270" anchor="ctr" anchorCtr="0"/>
        <a:lstStyle/>
        <a:p>
          <a:r>
            <a:rPr lang="en-GB" sz="900" kern="1200" noProof="0">
              <a:solidFill>
                <a:prstClr val="white"/>
              </a:solidFill>
              <a:latin typeface="Arial" panose="020B0604020202020204" pitchFamily="34" charset="0"/>
              <a:ea typeface="+mn-ea"/>
              <a:cs typeface="Arial" panose="020B0604020202020204" pitchFamily="34" charset="0"/>
            </a:rPr>
            <a:t>TFG meeting held to gather ‘rapid response’ from expert members –used to write first draft</a:t>
          </a:r>
        </a:p>
      </dgm:t>
    </dgm:pt>
    <dgm:pt modelId="{32D0697D-92A6-45DA-810E-56CE7B60405D}" type="parTrans" cxnId="{0E376D6D-3BED-4485-9449-8A3B9D31936D}">
      <dgm:prSet/>
      <dgm:spPr/>
      <dgm:t>
        <a:bodyPr/>
        <a:lstStyle/>
        <a:p>
          <a:endParaRPr lang="en-GB" noProof="0"/>
        </a:p>
      </dgm:t>
    </dgm:pt>
    <dgm:pt modelId="{2C27BACC-A059-4275-8DFA-71971938C8BE}" type="sibTrans" cxnId="{0E376D6D-3BED-4485-9449-8A3B9D31936D}">
      <dgm:prSet/>
      <dgm:spPr/>
      <dgm:t>
        <a:bodyPr/>
        <a:lstStyle/>
        <a:p>
          <a:endParaRPr lang="en-GB" noProof="0"/>
        </a:p>
      </dgm:t>
    </dgm:pt>
    <dgm:pt modelId="{735DF073-18C3-41EA-B7BC-32A65CF3CF2C}">
      <dgm:prSet phldrT="[Text]"/>
      <dgm:spPr>
        <a:solidFill>
          <a:srgbClr val="00AAE6"/>
        </a:solidFill>
      </dgm:spPr>
      <dgm:t>
        <a:bodyPr/>
        <a:lstStyle/>
        <a:p>
          <a:r>
            <a:rPr lang="en-GB" noProof="0">
              <a:latin typeface="Arial" panose="020B0604020202020204" pitchFamily="34" charset="0"/>
              <a:cs typeface="Arial" panose="020B0604020202020204" pitchFamily="34" charset="0"/>
            </a:rPr>
            <a:t>First draft of response emailed to relevant Forum for input and feedback</a:t>
          </a:r>
        </a:p>
      </dgm:t>
    </dgm:pt>
    <dgm:pt modelId="{6A8AC2B0-8C86-40AF-ABD1-460CE9D94A62}" type="parTrans" cxnId="{018F6F67-22F8-4B7C-9DB5-4D858AEAAFB7}">
      <dgm:prSet/>
      <dgm:spPr/>
      <dgm:t>
        <a:bodyPr/>
        <a:lstStyle/>
        <a:p>
          <a:endParaRPr lang="en-GB" noProof="0"/>
        </a:p>
      </dgm:t>
    </dgm:pt>
    <dgm:pt modelId="{5984638B-8628-4DCB-AF33-01A9B59683F2}" type="sibTrans" cxnId="{018F6F67-22F8-4B7C-9DB5-4D858AEAAFB7}">
      <dgm:prSet/>
      <dgm:spPr/>
      <dgm:t>
        <a:bodyPr/>
        <a:lstStyle/>
        <a:p>
          <a:endParaRPr lang="en-GB" noProof="0"/>
        </a:p>
      </dgm:t>
    </dgm:pt>
    <dgm:pt modelId="{80AAE1E0-AFCF-48B9-A47E-34DB1AB62AFF}">
      <dgm:prSet/>
      <dgm:spPr>
        <a:solidFill>
          <a:srgbClr val="00A7E2"/>
        </a:solidFill>
      </dgm:spPr>
      <dgm:t>
        <a:bodyPr/>
        <a:lstStyle/>
        <a:p>
          <a:r>
            <a:rPr lang="en-GB" noProof="0">
              <a:latin typeface="Arial" panose="020B0604020202020204" pitchFamily="34" charset="0"/>
              <a:cs typeface="Arial" panose="020B0604020202020204" pitchFamily="34" charset="0"/>
            </a:rPr>
            <a:t>Second draft produced in response to feedback and circulated to Forum for final input and feedback</a:t>
          </a:r>
        </a:p>
      </dgm:t>
    </dgm:pt>
    <dgm:pt modelId="{0C431B73-B167-4E0F-93B7-9CE140301E8A}" type="parTrans" cxnId="{3E098F3A-33B9-4ECF-957A-2645ED0C76BE}">
      <dgm:prSet/>
      <dgm:spPr/>
      <dgm:t>
        <a:bodyPr/>
        <a:lstStyle/>
        <a:p>
          <a:endParaRPr lang="en-GB" noProof="0"/>
        </a:p>
      </dgm:t>
    </dgm:pt>
    <dgm:pt modelId="{D3CB624B-541E-44B1-AEA4-D7EA407733EB}" type="sibTrans" cxnId="{3E098F3A-33B9-4ECF-957A-2645ED0C76BE}">
      <dgm:prSet/>
      <dgm:spPr/>
      <dgm:t>
        <a:bodyPr/>
        <a:lstStyle/>
        <a:p>
          <a:endParaRPr lang="en-GB" noProof="0"/>
        </a:p>
      </dgm:t>
    </dgm:pt>
    <dgm:pt modelId="{C18B331C-BDC9-4A44-9BEE-AF20F8A55C85}">
      <dgm:prSet/>
      <dgm:spPr>
        <a:solidFill>
          <a:srgbClr val="00A7E2"/>
        </a:solidFill>
        <a:ln w="12700" cap="flat" cmpd="sng" algn="ctr">
          <a:solidFill>
            <a:prstClr val="white">
              <a:hueOff val="0"/>
              <a:satOff val="0"/>
              <a:lumOff val="0"/>
              <a:alphaOff val="0"/>
            </a:prstClr>
          </a:solidFill>
          <a:prstDash val="solid"/>
          <a:miter lim="800000"/>
        </a:ln>
        <a:effectLst/>
      </dgm:spPr>
      <dgm:t>
        <a:bodyPr spcFirstLastPara="0" vert="horz" wrap="square" lIns="44006" tIns="14669" rIns="14669" bIns="14669" numCol="1" spcCol="1270" anchor="ctr" anchorCtr="0"/>
        <a:lstStyle/>
        <a:p>
          <a:r>
            <a:rPr lang="en-GB" noProof="0">
              <a:solidFill>
                <a:schemeClr val="bg1"/>
              </a:solidFill>
              <a:latin typeface="Arial" panose="020B0604020202020204" pitchFamily="34" charset="0"/>
              <a:cs typeface="Arial" panose="020B0604020202020204" pitchFamily="34" charset="0"/>
            </a:rPr>
            <a:t>Response finalised and submitted. </a:t>
          </a:r>
          <a:r>
            <a:rPr lang="en-GB" b="1" noProof="0">
              <a:solidFill>
                <a:schemeClr val="bg1"/>
              </a:solidFill>
              <a:latin typeface="Arial" panose="020B0604020202020204" pitchFamily="34" charset="0"/>
              <a:cs typeface="Arial" panose="020B0604020202020204" pitchFamily="34" charset="0"/>
            </a:rPr>
            <a:t>Also posted to SR website and included in Monthly Briefing</a:t>
          </a:r>
        </a:p>
      </dgm:t>
    </dgm:pt>
    <dgm:pt modelId="{F02763BB-6A21-49FB-9D84-6C40E8FDC3CB}" type="parTrans" cxnId="{E8CD2EF9-7D4A-43C0-94DD-34BD9341F865}">
      <dgm:prSet/>
      <dgm:spPr/>
      <dgm:t>
        <a:bodyPr/>
        <a:lstStyle/>
        <a:p>
          <a:endParaRPr lang="en-GB" noProof="0"/>
        </a:p>
      </dgm:t>
    </dgm:pt>
    <dgm:pt modelId="{20B5A2BB-1CB0-4235-ADA1-149CCDEDC8D5}" type="sibTrans" cxnId="{E8CD2EF9-7D4A-43C0-94DD-34BD9341F865}">
      <dgm:prSet/>
      <dgm:spPr/>
      <dgm:t>
        <a:bodyPr/>
        <a:lstStyle/>
        <a:p>
          <a:endParaRPr lang="en-GB" noProof="0"/>
        </a:p>
      </dgm:t>
    </dgm:pt>
    <dgm:pt modelId="{44D2E82A-9B40-434D-9249-1F3C3837407A}" type="pres">
      <dgm:prSet presAssocID="{8F86C121-C649-4CB1-84F4-1CED839529D9}" presName="Name0" presStyleCnt="0">
        <dgm:presLayoutVars>
          <dgm:dir/>
          <dgm:animLvl val="lvl"/>
          <dgm:resizeHandles val="exact"/>
        </dgm:presLayoutVars>
      </dgm:prSet>
      <dgm:spPr/>
    </dgm:pt>
    <dgm:pt modelId="{83943C40-BF22-4C41-86E8-97075EF7296A}" type="pres">
      <dgm:prSet presAssocID="{424919BF-D021-40A0-B750-3816A2002FBA}" presName="parTxOnly" presStyleLbl="node1" presStyleIdx="0" presStyleCnt="5" custScaleX="108251" custScaleY="115203">
        <dgm:presLayoutVars>
          <dgm:chMax val="0"/>
          <dgm:chPref val="0"/>
          <dgm:bulletEnabled val="1"/>
        </dgm:presLayoutVars>
      </dgm:prSet>
      <dgm:spPr/>
    </dgm:pt>
    <dgm:pt modelId="{71121F30-0FD4-4E49-90FE-F4C05EECA40B}" type="pres">
      <dgm:prSet presAssocID="{609381C2-E851-4D51-BDBE-B49420786516}" presName="parTxOnlySpace" presStyleCnt="0"/>
      <dgm:spPr/>
    </dgm:pt>
    <dgm:pt modelId="{592E45E8-40B6-4342-BF2C-DBE53074A121}" type="pres">
      <dgm:prSet presAssocID="{1F0462F1-AB6A-4FD2-93AF-687E004206D7}" presName="parTxOnly" presStyleLbl="node1" presStyleIdx="1" presStyleCnt="5" custScaleX="106785" custScaleY="117312">
        <dgm:presLayoutVars>
          <dgm:chMax val="0"/>
          <dgm:chPref val="0"/>
          <dgm:bulletEnabled val="1"/>
        </dgm:presLayoutVars>
      </dgm:prSet>
      <dgm:spPr>
        <a:xfrm>
          <a:off x="2223301" y="430392"/>
          <a:ext cx="2467255" cy="986902"/>
        </a:xfrm>
        <a:prstGeom prst="chevron">
          <a:avLst/>
        </a:prstGeom>
      </dgm:spPr>
    </dgm:pt>
    <dgm:pt modelId="{4511D935-A3C8-4E1A-AAC6-9054A663DEB3}" type="pres">
      <dgm:prSet presAssocID="{2C27BACC-A059-4275-8DFA-71971938C8BE}" presName="parTxOnlySpace" presStyleCnt="0"/>
      <dgm:spPr/>
    </dgm:pt>
    <dgm:pt modelId="{B571E67E-D8DC-4085-B33F-8C73729F3225}" type="pres">
      <dgm:prSet presAssocID="{735DF073-18C3-41EA-B7BC-32A65CF3CF2C}" presName="parTxOnly" presStyleLbl="node1" presStyleIdx="2" presStyleCnt="5" custScaleX="115957" custScaleY="118945">
        <dgm:presLayoutVars>
          <dgm:chMax val="0"/>
          <dgm:chPref val="0"/>
          <dgm:bulletEnabled val="1"/>
        </dgm:presLayoutVars>
      </dgm:prSet>
      <dgm:spPr/>
    </dgm:pt>
    <dgm:pt modelId="{D9482B7F-4326-45E7-9767-7800307115A5}" type="pres">
      <dgm:prSet presAssocID="{5984638B-8628-4DCB-AF33-01A9B59683F2}" presName="parTxOnlySpace" presStyleCnt="0"/>
      <dgm:spPr/>
    </dgm:pt>
    <dgm:pt modelId="{D16A2B36-D91B-4B8E-9204-5251C3853905}" type="pres">
      <dgm:prSet presAssocID="{80AAE1E0-AFCF-48B9-A47E-34DB1AB62AFF}" presName="parTxOnly" presStyleLbl="node1" presStyleIdx="3" presStyleCnt="5" custScaleX="107829" custScaleY="122938">
        <dgm:presLayoutVars>
          <dgm:chMax val="0"/>
          <dgm:chPref val="0"/>
          <dgm:bulletEnabled val="1"/>
        </dgm:presLayoutVars>
      </dgm:prSet>
      <dgm:spPr/>
    </dgm:pt>
    <dgm:pt modelId="{9C098682-15B1-4AA3-883D-8AD624054C1E}" type="pres">
      <dgm:prSet presAssocID="{D3CB624B-541E-44B1-AEA4-D7EA407733EB}" presName="parTxOnlySpace" presStyleCnt="0"/>
      <dgm:spPr/>
    </dgm:pt>
    <dgm:pt modelId="{E32BB474-5354-4C87-A3A0-C74A9B42F97C}" type="pres">
      <dgm:prSet presAssocID="{C18B331C-BDC9-4A44-9BEE-AF20F8A55C85}" presName="parTxOnly" presStyleLbl="node1" presStyleIdx="4" presStyleCnt="5" custScaleX="110140" custScaleY="111920">
        <dgm:presLayoutVars>
          <dgm:chMax val="0"/>
          <dgm:chPref val="0"/>
          <dgm:bulletEnabled val="1"/>
        </dgm:presLayoutVars>
      </dgm:prSet>
      <dgm:spPr>
        <a:xfrm>
          <a:off x="8884890" y="430392"/>
          <a:ext cx="2467255" cy="986902"/>
        </a:xfrm>
        <a:prstGeom prst="chevron">
          <a:avLst/>
        </a:prstGeom>
      </dgm:spPr>
    </dgm:pt>
  </dgm:ptLst>
  <dgm:cxnLst>
    <dgm:cxn modelId="{D410D314-9984-4382-8773-A7E17C706CA9}" type="presOf" srcId="{80AAE1E0-AFCF-48B9-A47E-34DB1AB62AFF}" destId="{D16A2B36-D91B-4B8E-9204-5251C3853905}" srcOrd="0" destOrd="0" presId="urn:microsoft.com/office/officeart/2005/8/layout/chevron1"/>
    <dgm:cxn modelId="{B0036220-7871-4805-A73D-A4FB7D7AD1BA}" type="presOf" srcId="{1F0462F1-AB6A-4FD2-93AF-687E004206D7}" destId="{592E45E8-40B6-4342-BF2C-DBE53074A121}" srcOrd="0" destOrd="0" presId="urn:microsoft.com/office/officeart/2005/8/layout/chevron1"/>
    <dgm:cxn modelId="{3E098F3A-33B9-4ECF-957A-2645ED0C76BE}" srcId="{8F86C121-C649-4CB1-84F4-1CED839529D9}" destId="{80AAE1E0-AFCF-48B9-A47E-34DB1AB62AFF}" srcOrd="3" destOrd="0" parTransId="{0C431B73-B167-4E0F-93B7-9CE140301E8A}" sibTransId="{D3CB624B-541E-44B1-AEA4-D7EA407733EB}"/>
    <dgm:cxn modelId="{C707C240-31B1-4D68-A5D4-26448482110F}" srcId="{8F86C121-C649-4CB1-84F4-1CED839529D9}" destId="{424919BF-D021-40A0-B750-3816A2002FBA}" srcOrd="0" destOrd="0" parTransId="{A99EC1BB-6529-4F81-A788-E30AC8737DE9}" sibTransId="{609381C2-E851-4D51-BDBE-B49420786516}"/>
    <dgm:cxn modelId="{018F6F67-22F8-4B7C-9DB5-4D858AEAAFB7}" srcId="{8F86C121-C649-4CB1-84F4-1CED839529D9}" destId="{735DF073-18C3-41EA-B7BC-32A65CF3CF2C}" srcOrd="2" destOrd="0" parTransId="{6A8AC2B0-8C86-40AF-ABD1-460CE9D94A62}" sibTransId="{5984638B-8628-4DCB-AF33-01A9B59683F2}"/>
    <dgm:cxn modelId="{9715206A-3440-4664-AEC8-44E3D38B6284}" type="presOf" srcId="{8F86C121-C649-4CB1-84F4-1CED839529D9}" destId="{44D2E82A-9B40-434D-9249-1F3C3837407A}" srcOrd="0" destOrd="0" presId="urn:microsoft.com/office/officeart/2005/8/layout/chevron1"/>
    <dgm:cxn modelId="{0E376D6D-3BED-4485-9449-8A3B9D31936D}" srcId="{8F86C121-C649-4CB1-84F4-1CED839529D9}" destId="{1F0462F1-AB6A-4FD2-93AF-687E004206D7}" srcOrd="1" destOrd="0" parTransId="{32D0697D-92A6-45DA-810E-56CE7B60405D}" sibTransId="{2C27BACC-A059-4275-8DFA-71971938C8BE}"/>
    <dgm:cxn modelId="{14B1294F-4B8F-474A-9AF9-85D1CC68DF0B}" type="presOf" srcId="{C18B331C-BDC9-4A44-9BEE-AF20F8A55C85}" destId="{E32BB474-5354-4C87-A3A0-C74A9B42F97C}" srcOrd="0" destOrd="0" presId="urn:microsoft.com/office/officeart/2005/8/layout/chevron1"/>
    <dgm:cxn modelId="{3E7A9E92-1662-4CB9-98B4-1584DC872DE3}" type="presOf" srcId="{735DF073-18C3-41EA-B7BC-32A65CF3CF2C}" destId="{B571E67E-D8DC-4085-B33F-8C73729F3225}" srcOrd="0" destOrd="0" presId="urn:microsoft.com/office/officeart/2005/8/layout/chevron1"/>
    <dgm:cxn modelId="{E6B0ABEB-B8AB-4BBB-B6BB-B6F479EAA037}" type="presOf" srcId="{424919BF-D021-40A0-B750-3816A2002FBA}" destId="{83943C40-BF22-4C41-86E8-97075EF7296A}" srcOrd="0" destOrd="0" presId="urn:microsoft.com/office/officeart/2005/8/layout/chevron1"/>
    <dgm:cxn modelId="{E8CD2EF9-7D4A-43C0-94DD-34BD9341F865}" srcId="{8F86C121-C649-4CB1-84F4-1CED839529D9}" destId="{C18B331C-BDC9-4A44-9BEE-AF20F8A55C85}" srcOrd="4" destOrd="0" parTransId="{F02763BB-6A21-49FB-9D84-6C40E8FDC3CB}" sibTransId="{20B5A2BB-1CB0-4235-ADA1-149CCDEDC8D5}"/>
    <dgm:cxn modelId="{6F86E426-730C-4A74-9E7E-DE79B3D190C7}" type="presParOf" srcId="{44D2E82A-9B40-434D-9249-1F3C3837407A}" destId="{83943C40-BF22-4C41-86E8-97075EF7296A}" srcOrd="0" destOrd="0" presId="urn:microsoft.com/office/officeart/2005/8/layout/chevron1"/>
    <dgm:cxn modelId="{7DDE47BB-46AD-4BA0-9E88-898942CD2373}" type="presParOf" srcId="{44D2E82A-9B40-434D-9249-1F3C3837407A}" destId="{71121F30-0FD4-4E49-90FE-F4C05EECA40B}" srcOrd="1" destOrd="0" presId="urn:microsoft.com/office/officeart/2005/8/layout/chevron1"/>
    <dgm:cxn modelId="{0DACD80F-D684-4BD3-A202-5C723D0C077C}" type="presParOf" srcId="{44D2E82A-9B40-434D-9249-1F3C3837407A}" destId="{592E45E8-40B6-4342-BF2C-DBE53074A121}" srcOrd="2" destOrd="0" presId="urn:microsoft.com/office/officeart/2005/8/layout/chevron1"/>
    <dgm:cxn modelId="{FE23B3D5-314F-4AE9-84E5-450F5AB9708A}" type="presParOf" srcId="{44D2E82A-9B40-434D-9249-1F3C3837407A}" destId="{4511D935-A3C8-4E1A-AAC6-9054A663DEB3}" srcOrd="3" destOrd="0" presId="urn:microsoft.com/office/officeart/2005/8/layout/chevron1"/>
    <dgm:cxn modelId="{C5696ADC-9852-43E7-811F-290DADEA2A60}" type="presParOf" srcId="{44D2E82A-9B40-434D-9249-1F3C3837407A}" destId="{B571E67E-D8DC-4085-B33F-8C73729F3225}" srcOrd="4" destOrd="0" presId="urn:microsoft.com/office/officeart/2005/8/layout/chevron1"/>
    <dgm:cxn modelId="{CE23B08C-8194-4F17-9A0D-FBE073C9C640}" type="presParOf" srcId="{44D2E82A-9B40-434D-9249-1F3C3837407A}" destId="{D9482B7F-4326-45E7-9767-7800307115A5}" srcOrd="5" destOrd="0" presId="urn:microsoft.com/office/officeart/2005/8/layout/chevron1"/>
    <dgm:cxn modelId="{F0511CA9-B2A8-4511-901E-1C1F9D269B3D}" type="presParOf" srcId="{44D2E82A-9B40-434D-9249-1F3C3837407A}" destId="{D16A2B36-D91B-4B8E-9204-5251C3853905}" srcOrd="6" destOrd="0" presId="urn:microsoft.com/office/officeart/2005/8/layout/chevron1"/>
    <dgm:cxn modelId="{D3967629-EFA2-49B9-9521-7A28DBBD2D2A}" type="presParOf" srcId="{44D2E82A-9B40-434D-9249-1F3C3837407A}" destId="{9C098682-15B1-4AA3-883D-8AD624054C1E}" srcOrd="7" destOrd="0" presId="urn:microsoft.com/office/officeart/2005/8/layout/chevron1"/>
    <dgm:cxn modelId="{B836F31D-C1F7-4042-A5FD-65C7A5AACA25}" type="presParOf" srcId="{44D2E82A-9B40-434D-9249-1F3C3837407A}" destId="{E32BB474-5354-4C87-A3A0-C74A9B42F97C}"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00444BE-1C3B-4B36-A175-EE20FD73B8BC}"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GB"/>
        </a:p>
      </dgm:t>
    </dgm:pt>
    <dgm:pt modelId="{17FBA6D5-FE4E-4F96-858D-EE2DCBC1313F}">
      <dgm:prSet phldrT="[Text]" custT="1"/>
      <dgm:spPr>
        <a:solidFill>
          <a:schemeClr val="accent1"/>
        </a:solidFill>
      </dgm:spPr>
      <dgm:t>
        <a:bodyPr/>
        <a:lstStyle/>
        <a:p>
          <a:pPr algn="ctr"/>
          <a:r>
            <a:rPr lang="en-GB" sz="1200">
              <a:latin typeface="Arial" panose="020B0604020202020204" pitchFamily="34" charset="0"/>
              <a:cs typeface="Arial" panose="020B0604020202020204" pitchFamily="34" charset="0"/>
            </a:rPr>
            <a:t>Jack Norquoy | Public Affairs Manager</a:t>
          </a:r>
        </a:p>
      </dgm:t>
    </dgm:pt>
    <dgm:pt modelId="{038F6C81-0436-42AB-8AA3-B4C0FBB1AF61}" type="parTrans" cxnId="{BE9AF202-17C1-4153-AD11-A0D46633DD52}">
      <dgm:prSet/>
      <dgm:spPr/>
      <dgm:t>
        <a:bodyPr/>
        <a:lstStyle/>
        <a:p>
          <a:pPr algn="l"/>
          <a:endParaRPr lang="en-GB" sz="1800">
            <a:latin typeface="Arial" panose="020B0604020202020204" pitchFamily="34" charset="0"/>
            <a:cs typeface="Arial" panose="020B0604020202020204" pitchFamily="34" charset="0"/>
          </a:endParaRPr>
        </a:p>
      </dgm:t>
    </dgm:pt>
    <dgm:pt modelId="{4931E723-8A6D-4852-876D-F63248B5AA61}" type="sibTrans" cxnId="{BE9AF202-17C1-4153-AD11-A0D46633DD52}">
      <dgm:prSet/>
      <dgm:spPr/>
      <dgm:t>
        <a:bodyPr/>
        <a:lstStyle/>
        <a:p>
          <a:pPr algn="l"/>
          <a:endParaRPr lang="en-GB" sz="1800">
            <a:latin typeface="Arial" panose="020B0604020202020204" pitchFamily="34" charset="0"/>
            <a:cs typeface="Arial" panose="020B0604020202020204" pitchFamily="34" charset="0"/>
          </a:endParaRPr>
        </a:p>
      </dgm:t>
    </dgm:pt>
    <dgm:pt modelId="{26613695-19B1-426F-84DC-9FE535CC0FF4}">
      <dgm:prSet phldrT="[Text]" custT="1"/>
      <dgm:spPr>
        <a:solidFill>
          <a:schemeClr val="accent3"/>
        </a:solidFill>
        <a:ln>
          <a:solidFill>
            <a:schemeClr val="accent3"/>
          </a:solidFill>
        </a:ln>
      </dgm:spPr>
      <dgm:t>
        <a:bodyPr/>
        <a:lstStyle/>
        <a:p>
          <a:pPr algn="ctr"/>
          <a:r>
            <a:rPr lang="en-GB" sz="1200">
              <a:latin typeface="Arial" panose="020B0604020202020204" pitchFamily="34" charset="0"/>
              <a:cs typeface="Arial" panose="020B0604020202020204" pitchFamily="34" charset="0"/>
            </a:rPr>
            <a:t>Laura Russell | Communications Manager</a:t>
          </a:r>
        </a:p>
      </dgm:t>
    </dgm:pt>
    <dgm:pt modelId="{91A874E7-714E-4276-9AA1-EC59F4253599}" type="parTrans" cxnId="{B7B2AAE3-B99D-4209-9F39-3AD05731F802}">
      <dgm:prSet/>
      <dgm:spPr/>
      <dgm:t>
        <a:bodyPr/>
        <a:lstStyle/>
        <a:p>
          <a:pPr algn="l"/>
          <a:endParaRPr lang="en-GB" sz="1800">
            <a:latin typeface="Arial" panose="020B0604020202020204" pitchFamily="34" charset="0"/>
            <a:cs typeface="Arial" panose="020B0604020202020204" pitchFamily="34" charset="0"/>
          </a:endParaRPr>
        </a:p>
      </dgm:t>
    </dgm:pt>
    <dgm:pt modelId="{99B88D6C-C8FC-4AFF-8D25-70627B101CC1}" type="sibTrans" cxnId="{B7B2AAE3-B99D-4209-9F39-3AD05731F802}">
      <dgm:prSet/>
      <dgm:spPr/>
      <dgm:t>
        <a:bodyPr/>
        <a:lstStyle/>
        <a:p>
          <a:pPr algn="l"/>
          <a:endParaRPr lang="en-GB" sz="1800">
            <a:latin typeface="Arial" panose="020B0604020202020204" pitchFamily="34" charset="0"/>
            <a:cs typeface="Arial" panose="020B0604020202020204" pitchFamily="34" charset="0"/>
          </a:endParaRPr>
        </a:p>
      </dgm:t>
    </dgm:pt>
    <dgm:pt modelId="{60B41A3B-0246-4262-913F-8D92DE4602DC}">
      <dgm:prSet custT="1"/>
      <dgm:spPr>
        <a:solidFill>
          <a:schemeClr val="accent3"/>
        </a:solidFill>
        <a:ln w="25400" cap="flat" cmpd="sng" algn="ctr">
          <a:solidFill>
            <a:prstClr val="white">
              <a:hueOff val="0"/>
              <a:satOff val="0"/>
              <a:lumOff val="0"/>
              <a:alphaOff val="0"/>
            </a:prstClr>
          </a:solidFill>
          <a:prstDash val="solid"/>
        </a:ln>
        <a:effectLst/>
      </dgm:spPr>
      <dgm:t>
        <a:bodyPr spcFirstLastPara="0" vert="horz" wrap="square" lIns="348417" tIns="34290" rIns="64008" bIns="34290" numCol="1" spcCol="1270" anchor="ctr" anchorCtr="0"/>
        <a:lstStyle/>
        <a:p>
          <a:pPr marL="0" lvl="0" indent="0" algn="ctr" defTabSz="400050">
            <a:lnSpc>
              <a:spcPct val="90000"/>
            </a:lnSpc>
            <a:spcBef>
              <a:spcPct val="0"/>
            </a:spcBef>
            <a:spcAft>
              <a:spcPct val="35000"/>
            </a:spcAft>
            <a:buNone/>
          </a:pPr>
          <a:r>
            <a:rPr lang="en-US" sz="1200" kern="1200">
              <a:solidFill>
                <a:prstClr val="white"/>
              </a:solidFill>
              <a:latin typeface="Arial" panose="020B0604020202020204" pitchFamily="34" charset="0"/>
              <a:ea typeface="+mn-ea"/>
              <a:cs typeface="Arial" panose="020B0604020202020204" pitchFamily="34" charset="0"/>
            </a:rPr>
            <a:t>Nick Sharpe | Director of Communications &amp; Strategy</a:t>
          </a:r>
          <a:endParaRPr lang="en-GB" sz="1200" kern="1200">
            <a:solidFill>
              <a:prstClr val="white"/>
            </a:solidFill>
            <a:latin typeface="Arial" panose="020B0604020202020204" pitchFamily="34" charset="0"/>
            <a:ea typeface="+mn-ea"/>
            <a:cs typeface="Arial" panose="020B0604020202020204" pitchFamily="34" charset="0"/>
          </a:endParaRPr>
        </a:p>
      </dgm:t>
    </dgm:pt>
    <dgm:pt modelId="{6B8E38AE-C87C-4E0E-8F33-4B44897CDB74}" type="parTrans" cxnId="{626BD251-5121-4077-BD54-6A3D4A4ADC33}">
      <dgm:prSet/>
      <dgm:spPr/>
      <dgm:t>
        <a:bodyPr/>
        <a:lstStyle/>
        <a:p>
          <a:pPr algn="l"/>
          <a:endParaRPr lang="en-GB" sz="1800">
            <a:latin typeface="Arial" panose="020B0604020202020204" pitchFamily="34" charset="0"/>
            <a:cs typeface="Arial" panose="020B0604020202020204" pitchFamily="34" charset="0"/>
          </a:endParaRPr>
        </a:p>
      </dgm:t>
    </dgm:pt>
    <dgm:pt modelId="{FEEE7C2F-8285-4383-A330-EFA281B5DDFA}" type="sibTrans" cxnId="{626BD251-5121-4077-BD54-6A3D4A4ADC33}">
      <dgm:prSet/>
      <dgm:spPr/>
      <dgm:t>
        <a:bodyPr/>
        <a:lstStyle/>
        <a:p>
          <a:pPr algn="l"/>
          <a:endParaRPr lang="en-GB" sz="1800">
            <a:latin typeface="Arial" panose="020B0604020202020204" pitchFamily="34" charset="0"/>
            <a:cs typeface="Arial" panose="020B0604020202020204" pitchFamily="34" charset="0"/>
          </a:endParaRPr>
        </a:p>
      </dgm:t>
    </dgm:pt>
    <dgm:pt modelId="{82C8BD75-83AC-433C-89C7-9ED39CD5900E}">
      <dgm:prSet custT="1"/>
      <dgm:spPr>
        <a:solidFill>
          <a:schemeClr val="accent4"/>
        </a:solidFill>
      </dgm:spPr>
      <dgm:t>
        <a:bodyPr/>
        <a:lstStyle/>
        <a:p>
          <a:pPr algn="ctr"/>
          <a:r>
            <a:rPr lang="en-GB" sz="1200">
              <a:latin typeface="Arial" panose="020B0604020202020204" pitchFamily="34" charset="0"/>
              <a:cs typeface="Arial" panose="020B0604020202020204" pitchFamily="34" charset="0"/>
            </a:rPr>
            <a:t>Ewen McInnes | Media Manager</a:t>
          </a:r>
        </a:p>
      </dgm:t>
    </dgm:pt>
    <dgm:pt modelId="{ED504651-197F-4FA3-BAE3-CA7AAA627021}" type="parTrans" cxnId="{94919BE0-11BC-47CF-B127-F3DF7A2D6D97}">
      <dgm:prSet/>
      <dgm:spPr/>
      <dgm:t>
        <a:bodyPr/>
        <a:lstStyle/>
        <a:p>
          <a:pPr algn="l"/>
          <a:endParaRPr lang="en-GB" sz="1800">
            <a:latin typeface="Arial" panose="020B0604020202020204" pitchFamily="34" charset="0"/>
            <a:cs typeface="Arial" panose="020B0604020202020204" pitchFamily="34" charset="0"/>
          </a:endParaRPr>
        </a:p>
      </dgm:t>
    </dgm:pt>
    <dgm:pt modelId="{D722E8D2-0CA5-4A95-B1AB-B14B2E8579A6}" type="sibTrans" cxnId="{94919BE0-11BC-47CF-B127-F3DF7A2D6D97}">
      <dgm:prSet/>
      <dgm:spPr/>
      <dgm:t>
        <a:bodyPr/>
        <a:lstStyle/>
        <a:p>
          <a:pPr algn="l"/>
          <a:endParaRPr lang="en-GB" sz="1800">
            <a:latin typeface="Arial" panose="020B0604020202020204" pitchFamily="34" charset="0"/>
            <a:cs typeface="Arial" panose="020B0604020202020204" pitchFamily="34" charset="0"/>
          </a:endParaRPr>
        </a:p>
      </dgm:t>
    </dgm:pt>
    <dgm:pt modelId="{A190ACED-2A16-45D1-BBF6-D6EABCE178C7}">
      <dgm:prSet custT="1"/>
      <dgm:spPr>
        <a:solidFill>
          <a:schemeClr val="accent1"/>
        </a:solidFill>
      </dgm:spPr>
      <dgm:t>
        <a:bodyPr/>
        <a:lstStyle/>
        <a:p>
          <a:r>
            <a:rPr lang="en-US" sz="1200">
              <a:latin typeface="Arial" panose="020B0604020202020204" pitchFamily="34" charset="0"/>
              <a:cs typeface="Arial" panose="020B0604020202020204" pitchFamily="34" charset="0"/>
            </a:rPr>
            <a:t>Ella Field | Communications Officer</a:t>
          </a:r>
          <a:endParaRPr lang="en-GB" sz="1200">
            <a:latin typeface="Arial" panose="020B0604020202020204" pitchFamily="34" charset="0"/>
            <a:cs typeface="Arial" panose="020B0604020202020204" pitchFamily="34" charset="0"/>
          </a:endParaRPr>
        </a:p>
      </dgm:t>
    </dgm:pt>
    <dgm:pt modelId="{A8BE3FBD-9F47-417B-92A3-B87B06B9864E}" type="parTrans" cxnId="{2DE68C10-C16E-4030-A7A3-23587EFD14F4}">
      <dgm:prSet/>
      <dgm:spPr/>
      <dgm:t>
        <a:bodyPr/>
        <a:lstStyle/>
        <a:p>
          <a:endParaRPr lang="en-GB"/>
        </a:p>
      </dgm:t>
    </dgm:pt>
    <dgm:pt modelId="{B6A23E5B-2A63-46ED-9C0A-362DF308139D}" type="sibTrans" cxnId="{2DE68C10-C16E-4030-A7A3-23587EFD14F4}">
      <dgm:prSet/>
      <dgm:spPr/>
      <dgm:t>
        <a:bodyPr/>
        <a:lstStyle/>
        <a:p>
          <a:endParaRPr lang="en-GB"/>
        </a:p>
      </dgm:t>
    </dgm:pt>
    <dgm:pt modelId="{C486D569-5BD5-48FD-A489-AEB4D18CF3F8}" type="pres">
      <dgm:prSet presAssocID="{D00444BE-1C3B-4B36-A175-EE20FD73B8BC}" presName="linearFlow" presStyleCnt="0">
        <dgm:presLayoutVars>
          <dgm:dir/>
          <dgm:resizeHandles val="exact"/>
        </dgm:presLayoutVars>
      </dgm:prSet>
      <dgm:spPr/>
    </dgm:pt>
    <dgm:pt modelId="{31E2D36B-A952-492D-8AB6-D4DA5010E011}" type="pres">
      <dgm:prSet presAssocID="{60B41A3B-0246-4262-913F-8D92DE4602DC}" presName="composite" presStyleCnt="0"/>
      <dgm:spPr/>
    </dgm:pt>
    <dgm:pt modelId="{3143488C-B293-4D22-8092-862F4B1C5544}" type="pres">
      <dgm:prSet presAssocID="{60B41A3B-0246-4262-913F-8D92DE4602DC}" presName="imgShp"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A86140AE-A053-4CAE-9BE8-D64C70CC0A47}" type="pres">
      <dgm:prSet presAssocID="{60B41A3B-0246-4262-913F-8D92DE4602DC}" presName="txShp" presStyleLbl="node1" presStyleIdx="0" presStyleCnt="5">
        <dgm:presLayoutVars>
          <dgm:bulletEnabled val="1"/>
        </dgm:presLayoutVars>
      </dgm:prSet>
      <dgm:spPr>
        <a:xfrm rot="10800000">
          <a:off x="1182382" y="374"/>
          <a:ext cx="4118137" cy="580428"/>
        </a:xfrm>
        <a:prstGeom prst="homePlate">
          <a:avLst/>
        </a:prstGeom>
      </dgm:spPr>
    </dgm:pt>
    <dgm:pt modelId="{94647729-0FD0-498F-B6EA-4DC75826A4FF}" type="pres">
      <dgm:prSet presAssocID="{FEEE7C2F-8285-4383-A330-EFA281B5DDFA}" presName="spacing" presStyleCnt="0"/>
      <dgm:spPr/>
    </dgm:pt>
    <dgm:pt modelId="{80B048D5-AEC5-4615-9BB4-0C088D8C4BF8}" type="pres">
      <dgm:prSet presAssocID="{17FBA6D5-FE4E-4F96-858D-EE2DCBC1313F}" presName="composite" presStyleCnt="0"/>
      <dgm:spPr/>
    </dgm:pt>
    <dgm:pt modelId="{155EEC8E-0F03-4E2C-A81E-3E1CBF6F337E}" type="pres">
      <dgm:prSet presAssocID="{17FBA6D5-FE4E-4F96-858D-EE2DCBC1313F}" presName="imgShp" presStyleLbl="fgImgPlac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F2912E5A-5DDB-4CFA-9C4F-F5C7FE345343}" type="pres">
      <dgm:prSet presAssocID="{17FBA6D5-FE4E-4F96-858D-EE2DCBC1313F}" presName="txShp" presStyleLbl="node1" presStyleIdx="1" presStyleCnt="5" custLinFactNeighborX="-585" custLinFactNeighborY="-6327">
        <dgm:presLayoutVars>
          <dgm:bulletEnabled val="1"/>
        </dgm:presLayoutVars>
      </dgm:prSet>
      <dgm:spPr/>
    </dgm:pt>
    <dgm:pt modelId="{C7552DE7-9C75-4F58-A749-BE179D1BBE55}" type="pres">
      <dgm:prSet presAssocID="{4931E723-8A6D-4852-876D-F63248B5AA61}" presName="spacing" presStyleCnt="0"/>
      <dgm:spPr/>
    </dgm:pt>
    <dgm:pt modelId="{E90CCB4E-81FC-48B7-AE98-10A19832C95A}" type="pres">
      <dgm:prSet presAssocID="{82C8BD75-83AC-433C-89C7-9ED39CD5900E}" presName="composite" presStyleCnt="0"/>
      <dgm:spPr/>
    </dgm:pt>
    <dgm:pt modelId="{32EBF0BF-D6B0-46BD-8E4C-E5B8F98904C6}" type="pres">
      <dgm:prSet presAssocID="{82C8BD75-83AC-433C-89C7-9ED39CD5900E}" presName="imgShp" presStyleLbl="fgImgPlac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E00DBFDC-D47F-4300-96A6-E2523A5CD421}" type="pres">
      <dgm:prSet presAssocID="{82C8BD75-83AC-433C-89C7-9ED39CD5900E}" presName="txShp" presStyleLbl="node1" presStyleIdx="2" presStyleCnt="5">
        <dgm:presLayoutVars>
          <dgm:bulletEnabled val="1"/>
        </dgm:presLayoutVars>
      </dgm:prSet>
      <dgm:spPr/>
    </dgm:pt>
    <dgm:pt modelId="{E63581A7-3EDB-42B1-93D0-E1A6D80A0210}" type="pres">
      <dgm:prSet presAssocID="{D722E8D2-0CA5-4A95-B1AB-B14B2E8579A6}" presName="spacing" presStyleCnt="0"/>
      <dgm:spPr/>
    </dgm:pt>
    <dgm:pt modelId="{B3A527D4-8473-4B20-89D7-3AA33B7F06C9}" type="pres">
      <dgm:prSet presAssocID="{26613695-19B1-426F-84DC-9FE535CC0FF4}" presName="composite" presStyleCnt="0"/>
      <dgm:spPr/>
    </dgm:pt>
    <dgm:pt modelId="{D2B0D91A-B279-47E1-BFE4-0BE26880ECF3}" type="pres">
      <dgm:prSet presAssocID="{26613695-19B1-426F-84DC-9FE535CC0FF4}" presName="imgShp" presStyleLbl="fgImgPlac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l="-20000" r="-20000"/>
          </a:stretch>
        </a:blipFill>
      </dgm:spPr>
    </dgm:pt>
    <dgm:pt modelId="{A1CE07FE-8F8E-406B-9B0D-5FDC8FD2AF7B}" type="pres">
      <dgm:prSet presAssocID="{26613695-19B1-426F-84DC-9FE535CC0FF4}" presName="txShp" presStyleLbl="node1" presStyleIdx="3" presStyleCnt="5">
        <dgm:presLayoutVars>
          <dgm:bulletEnabled val="1"/>
        </dgm:presLayoutVars>
      </dgm:prSet>
      <dgm:spPr/>
    </dgm:pt>
    <dgm:pt modelId="{59626227-48A3-4CAB-ADA8-641437BD6B79}" type="pres">
      <dgm:prSet presAssocID="{99B88D6C-C8FC-4AFF-8D25-70627B101CC1}" presName="spacing" presStyleCnt="0"/>
      <dgm:spPr/>
    </dgm:pt>
    <dgm:pt modelId="{48BC14B7-FA28-44EF-AE94-C109EA05CD5E}" type="pres">
      <dgm:prSet presAssocID="{A190ACED-2A16-45D1-BBF6-D6EABCE178C7}" presName="composite" presStyleCnt="0"/>
      <dgm:spPr/>
    </dgm:pt>
    <dgm:pt modelId="{CFD1EC51-A366-450B-9D41-9C607A255AE5}" type="pres">
      <dgm:prSet presAssocID="{A190ACED-2A16-45D1-BBF6-D6EABCE178C7}" presName="imgShp" presStyleLbl="fgImgPlac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t="-15000" b="-15000"/>
          </a:stretch>
        </a:blipFill>
      </dgm:spPr>
    </dgm:pt>
    <dgm:pt modelId="{39291EB4-1E09-4D9B-9EFB-B977DD7937B4}" type="pres">
      <dgm:prSet presAssocID="{A190ACED-2A16-45D1-BBF6-D6EABCE178C7}" presName="txShp" presStyleLbl="node1" presStyleIdx="4" presStyleCnt="5" custLinFactNeighborX="-585" custLinFactNeighborY="29">
        <dgm:presLayoutVars>
          <dgm:bulletEnabled val="1"/>
        </dgm:presLayoutVars>
      </dgm:prSet>
      <dgm:spPr/>
    </dgm:pt>
  </dgm:ptLst>
  <dgm:cxnLst>
    <dgm:cxn modelId="{BE9AF202-17C1-4153-AD11-A0D46633DD52}" srcId="{D00444BE-1C3B-4B36-A175-EE20FD73B8BC}" destId="{17FBA6D5-FE4E-4F96-858D-EE2DCBC1313F}" srcOrd="1" destOrd="0" parTransId="{038F6C81-0436-42AB-8AA3-B4C0FBB1AF61}" sibTransId="{4931E723-8A6D-4852-876D-F63248B5AA61}"/>
    <dgm:cxn modelId="{2DE68C10-C16E-4030-A7A3-23587EFD14F4}" srcId="{D00444BE-1C3B-4B36-A175-EE20FD73B8BC}" destId="{A190ACED-2A16-45D1-BBF6-D6EABCE178C7}" srcOrd="4" destOrd="0" parTransId="{A8BE3FBD-9F47-417B-92A3-B87B06B9864E}" sibTransId="{B6A23E5B-2A63-46ED-9C0A-362DF308139D}"/>
    <dgm:cxn modelId="{FE958314-6115-4636-B893-AAA0CD906BD0}" type="presOf" srcId="{82C8BD75-83AC-433C-89C7-9ED39CD5900E}" destId="{E00DBFDC-D47F-4300-96A6-E2523A5CD421}" srcOrd="0" destOrd="0" presId="urn:microsoft.com/office/officeart/2005/8/layout/vList3"/>
    <dgm:cxn modelId="{9FDB8E5E-7B38-4601-B943-FDB9A337EE3F}" type="presOf" srcId="{17FBA6D5-FE4E-4F96-858D-EE2DCBC1313F}" destId="{F2912E5A-5DDB-4CFA-9C4F-F5C7FE345343}" srcOrd="0" destOrd="0" presId="urn:microsoft.com/office/officeart/2005/8/layout/vList3"/>
    <dgm:cxn modelId="{626BD251-5121-4077-BD54-6A3D4A4ADC33}" srcId="{D00444BE-1C3B-4B36-A175-EE20FD73B8BC}" destId="{60B41A3B-0246-4262-913F-8D92DE4602DC}" srcOrd="0" destOrd="0" parTransId="{6B8E38AE-C87C-4E0E-8F33-4B44897CDB74}" sibTransId="{FEEE7C2F-8285-4383-A330-EFA281B5DDFA}"/>
    <dgm:cxn modelId="{580ED375-8788-496A-BBCD-BB1A01A7D0FF}" type="presOf" srcId="{26613695-19B1-426F-84DC-9FE535CC0FF4}" destId="{A1CE07FE-8F8E-406B-9B0D-5FDC8FD2AF7B}" srcOrd="0" destOrd="0" presId="urn:microsoft.com/office/officeart/2005/8/layout/vList3"/>
    <dgm:cxn modelId="{5EF4F197-2354-425D-BDDC-232105B19586}" type="presOf" srcId="{60B41A3B-0246-4262-913F-8D92DE4602DC}" destId="{A86140AE-A053-4CAE-9BE8-D64C70CC0A47}" srcOrd="0" destOrd="0" presId="urn:microsoft.com/office/officeart/2005/8/layout/vList3"/>
    <dgm:cxn modelId="{AC858D9F-C954-4BF2-848E-1DAE53032B83}" type="presOf" srcId="{D00444BE-1C3B-4B36-A175-EE20FD73B8BC}" destId="{C486D569-5BD5-48FD-A489-AEB4D18CF3F8}" srcOrd="0" destOrd="0" presId="urn:microsoft.com/office/officeart/2005/8/layout/vList3"/>
    <dgm:cxn modelId="{94919BE0-11BC-47CF-B127-F3DF7A2D6D97}" srcId="{D00444BE-1C3B-4B36-A175-EE20FD73B8BC}" destId="{82C8BD75-83AC-433C-89C7-9ED39CD5900E}" srcOrd="2" destOrd="0" parTransId="{ED504651-197F-4FA3-BAE3-CA7AAA627021}" sibTransId="{D722E8D2-0CA5-4A95-B1AB-B14B2E8579A6}"/>
    <dgm:cxn modelId="{B7B2AAE3-B99D-4209-9F39-3AD05731F802}" srcId="{D00444BE-1C3B-4B36-A175-EE20FD73B8BC}" destId="{26613695-19B1-426F-84DC-9FE535CC0FF4}" srcOrd="3" destOrd="0" parTransId="{91A874E7-714E-4276-9AA1-EC59F4253599}" sibTransId="{99B88D6C-C8FC-4AFF-8D25-70627B101CC1}"/>
    <dgm:cxn modelId="{498DACEB-9E1E-4178-AC29-98BCAF1378DF}" type="presOf" srcId="{A190ACED-2A16-45D1-BBF6-D6EABCE178C7}" destId="{39291EB4-1E09-4D9B-9EFB-B977DD7937B4}" srcOrd="0" destOrd="0" presId="urn:microsoft.com/office/officeart/2005/8/layout/vList3"/>
    <dgm:cxn modelId="{613B9836-45E7-4E16-948D-AAFED5CEDBAA}" type="presParOf" srcId="{C486D569-5BD5-48FD-A489-AEB4D18CF3F8}" destId="{31E2D36B-A952-492D-8AB6-D4DA5010E011}" srcOrd="0" destOrd="0" presId="urn:microsoft.com/office/officeart/2005/8/layout/vList3"/>
    <dgm:cxn modelId="{7C48D1D4-39ED-4C58-A4C8-0C3F32F5877B}" type="presParOf" srcId="{31E2D36B-A952-492D-8AB6-D4DA5010E011}" destId="{3143488C-B293-4D22-8092-862F4B1C5544}" srcOrd="0" destOrd="0" presId="urn:microsoft.com/office/officeart/2005/8/layout/vList3"/>
    <dgm:cxn modelId="{B5D9864F-28AA-4B63-977C-DD6F7E4837CB}" type="presParOf" srcId="{31E2D36B-A952-492D-8AB6-D4DA5010E011}" destId="{A86140AE-A053-4CAE-9BE8-D64C70CC0A47}" srcOrd="1" destOrd="0" presId="urn:microsoft.com/office/officeart/2005/8/layout/vList3"/>
    <dgm:cxn modelId="{E8930C2E-54E5-42CD-88B7-C5ED36A32A36}" type="presParOf" srcId="{C486D569-5BD5-48FD-A489-AEB4D18CF3F8}" destId="{94647729-0FD0-498F-B6EA-4DC75826A4FF}" srcOrd="1" destOrd="0" presId="urn:microsoft.com/office/officeart/2005/8/layout/vList3"/>
    <dgm:cxn modelId="{B7FBE028-BC8D-4BEB-B9E2-382B896D64ED}" type="presParOf" srcId="{C486D569-5BD5-48FD-A489-AEB4D18CF3F8}" destId="{80B048D5-AEC5-4615-9BB4-0C088D8C4BF8}" srcOrd="2" destOrd="0" presId="urn:microsoft.com/office/officeart/2005/8/layout/vList3"/>
    <dgm:cxn modelId="{CC0B4A05-1C78-472F-BDA8-0D3D4166D3F5}" type="presParOf" srcId="{80B048D5-AEC5-4615-9BB4-0C088D8C4BF8}" destId="{155EEC8E-0F03-4E2C-A81E-3E1CBF6F337E}" srcOrd="0" destOrd="0" presId="urn:microsoft.com/office/officeart/2005/8/layout/vList3"/>
    <dgm:cxn modelId="{4D8AA7ED-1304-494B-8F01-AC4A27C6B023}" type="presParOf" srcId="{80B048D5-AEC5-4615-9BB4-0C088D8C4BF8}" destId="{F2912E5A-5DDB-4CFA-9C4F-F5C7FE345343}" srcOrd="1" destOrd="0" presId="urn:microsoft.com/office/officeart/2005/8/layout/vList3"/>
    <dgm:cxn modelId="{B5477F12-BB9C-4B3F-9F86-38A2C4CA76C0}" type="presParOf" srcId="{C486D569-5BD5-48FD-A489-AEB4D18CF3F8}" destId="{C7552DE7-9C75-4F58-A749-BE179D1BBE55}" srcOrd="3" destOrd="0" presId="urn:microsoft.com/office/officeart/2005/8/layout/vList3"/>
    <dgm:cxn modelId="{4E2819B0-AB0C-4881-8283-E52377B5EF37}" type="presParOf" srcId="{C486D569-5BD5-48FD-A489-AEB4D18CF3F8}" destId="{E90CCB4E-81FC-48B7-AE98-10A19832C95A}" srcOrd="4" destOrd="0" presId="urn:microsoft.com/office/officeart/2005/8/layout/vList3"/>
    <dgm:cxn modelId="{E01D207C-13D4-4CB7-A878-11FBBA5AD4A9}" type="presParOf" srcId="{E90CCB4E-81FC-48B7-AE98-10A19832C95A}" destId="{32EBF0BF-D6B0-46BD-8E4C-E5B8F98904C6}" srcOrd="0" destOrd="0" presId="urn:microsoft.com/office/officeart/2005/8/layout/vList3"/>
    <dgm:cxn modelId="{F64CC2DF-65E7-44CC-8E0B-C066B9398A29}" type="presParOf" srcId="{E90CCB4E-81FC-48B7-AE98-10A19832C95A}" destId="{E00DBFDC-D47F-4300-96A6-E2523A5CD421}" srcOrd="1" destOrd="0" presId="urn:microsoft.com/office/officeart/2005/8/layout/vList3"/>
    <dgm:cxn modelId="{4B5B2AA0-66A2-458B-9EDA-174A7D2769B0}" type="presParOf" srcId="{C486D569-5BD5-48FD-A489-AEB4D18CF3F8}" destId="{E63581A7-3EDB-42B1-93D0-E1A6D80A0210}" srcOrd="5" destOrd="0" presId="urn:microsoft.com/office/officeart/2005/8/layout/vList3"/>
    <dgm:cxn modelId="{13871ED1-BDA8-4B1A-9E63-DCF4A77E4864}" type="presParOf" srcId="{C486D569-5BD5-48FD-A489-AEB4D18CF3F8}" destId="{B3A527D4-8473-4B20-89D7-3AA33B7F06C9}" srcOrd="6" destOrd="0" presId="urn:microsoft.com/office/officeart/2005/8/layout/vList3"/>
    <dgm:cxn modelId="{C26C6AF6-C917-404D-A640-BB5C8AA81341}" type="presParOf" srcId="{B3A527D4-8473-4B20-89D7-3AA33B7F06C9}" destId="{D2B0D91A-B279-47E1-BFE4-0BE26880ECF3}" srcOrd="0" destOrd="0" presId="urn:microsoft.com/office/officeart/2005/8/layout/vList3"/>
    <dgm:cxn modelId="{01BEA09F-9E25-496C-8B48-12E65978E9F4}" type="presParOf" srcId="{B3A527D4-8473-4B20-89D7-3AA33B7F06C9}" destId="{A1CE07FE-8F8E-406B-9B0D-5FDC8FD2AF7B}" srcOrd="1" destOrd="0" presId="urn:microsoft.com/office/officeart/2005/8/layout/vList3"/>
    <dgm:cxn modelId="{ED1295B3-DAC7-4B41-8245-36D78F14F49D}" type="presParOf" srcId="{C486D569-5BD5-48FD-A489-AEB4D18CF3F8}" destId="{59626227-48A3-4CAB-ADA8-641437BD6B79}" srcOrd="7" destOrd="0" presId="urn:microsoft.com/office/officeart/2005/8/layout/vList3"/>
    <dgm:cxn modelId="{0FAEBD8C-1233-4B2F-86F5-BA7733667861}" type="presParOf" srcId="{C486D569-5BD5-48FD-A489-AEB4D18CF3F8}" destId="{48BC14B7-FA28-44EF-AE94-C109EA05CD5E}" srcOrd="8" destOrd="0" presId="urn:microsoft.com/office/officeart/2005/8/layout/vList3"/>
    <dgm:cxn modelId="{12FA2EA7-3BE8-480B-80D3-2D1E08F82BEF}" type="presParOf" srcId="{48BC14B7-FA28-44EF-AE94-C109EA05CD5E}" destId="{CFD1EC51-A366-450B-9D41-9C607A255AE5}" srcOrd="0" destOrd="0" presId="urn:microsoft.com/office/officeart/2005/8/layout/vList3"/>
    <dgm:cxn modelId="{AD6D445D-C2CD-46F8-89B9-28CDD328FC57}" type="presParOf" srcId="{48BC14B7-FA28-44EF-AE94-C109EA05CD5E}" destId="{39291EB4-1E09-4D9B-9EFB-B977DD7937B4}"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00444BE-1C3B-4B36-A175-EE20FD73B8BC}"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GB"/>
        </a:p>
      </dgm:t>
    </dgm:pt>
    <dgm:pt modelId="{CB0783CC-77ED-4D48-BDAB-31CBF785E7AE}">
      <dgm:prSet phldrT="[Text]" custT="1"/>
      <dgm:spPr>
        <a:solidFill>
          <a:schemeClr val="accent4"/>
        </a:solidFill>
      </dgm:spPr>
      <dgm:t>
        <a:bodyPr/>
        <a:lstStyle/>
        <a:p>
          <a:pPr algn="ctr"/>
          <a:r>
            <a:rPr lang="en-GB" sz="1200">
              <a:latin typeface="Arial" panose="020B0604020202020204" pitchFamily="34" charset="0"/>
              <a:cs typeface="Arial" panose="020B0604020202020204" pitchFamily="34" charset="0"/>
            </a:rPr>
            <a:t>Emma Harrick | Head of Energy Transition &amp; Supply Chain </a:t>
          </a:r>
        </a:p>
      </dgm:t>
    </dgm:pt>
    <dgm:pt modelId="{9A558078-9D53-41C0-AA9A-82BD2D5FBAB0}" type="parTrans" cxnId="{1FF2E050-9EB1-49C7-891C-FF683BCE5FA0}">
      <dgm:prSet/>
      <dgm:spPr/>
      <dgm:t>
        <a:bodyPr/>
        <a:lstStyle/>
        <a:p>
          <a:pPr algn="l"/>
          <a:endParaRPr lang="en-GB" sz="1800">
            <a:latin typeface="Arial" panose="020B0604020202020204" pitchFamily="34" charset="0"/>
            <a:cs typeface="Arial" panose="020B0604020202020204" pitchFamily="34" charset="0"/>
          </a:endParaRPr>
        </a:p>
      </dgm:t>
    </dgm:pt>
    <dgm:pt modelId="{F1471A68-6B1C-4256-8795-9EAFF6FF86F5}" type="sibTrans" cxnId="{1FF2E050-9EB1-49C7-891C-FF683BCE5FA0}">
      <dgm:prSet/>
      <dgm:spPr/>
      <dgm:t>
        <a:bodyPr/>
        <a:lstStyle/>
        <a:p>
          <a:pPr algn="l"/>
          <a:endParaRPr lang="en-GB" sz="1800">
            <a:latin typeface="Arial" panose="020B0604020202020204" pitchFamily="34" charset="0"/>
            <a:cs typeface="Arial" panose="020B0604020202020204" pitchFamily="34" charset="0"/>
          </a:endParaRPr>
        </a:p>
      </dgm:t>
    </dgm:pt>
    <dgm:pt modelId="{26613695-19B1-426F-84DC-9FE535CC0FF4}">
      <dgm:prSet phldrT="[Text]" custT="1"/>
      <dgm:spPr>
        <a:solidFill>
          <a:schemeClr val="accent1"/>
        </a:solidFill>
        <a:ln w="25400" cap="flat" cmpd="sng" algn="ctr">
          <a:solidFill>
            <a:prstClr val="white">
              <a:hueOff val="0"/>
              <a:satOff val="0"/>
              <a:lumOff val="0"/>
              <a:alphaOff val="0"/>
            </a:prstClr>
          </a:solidFill>
          <a:prstDash val="solid"/>
        </a:ln>
        <a:effectLst/>
      </dgm:spPr>
      <dgm:t>
        <a:bodyPr spcFirstLastPara="0" vert="horz" wrap="square" lIns="159559" tIns="34290" rIns="64008" bIns="34290" numCol="1" spcCol="1270" anchor="ctr" anchorCtr="0"/>
        <a:lstStyle/>
        <a:p>
          <a:pPr marL="0" lvl="0" indent="0" algn="ctr" defTabSz="400050">
            <a:lnSpc>
              <a:spcPct val="90000"/>
            </a:lnSpc>
            <a:spcBef>
              <a:spcPct val="0"/>
            </a:spcBef>
            <a:spcAft>
              <a:spcPct val="35000"/>
            </a:spcAft>
            <a:buNone/>
          </a:pPr>
          <a:r>
            <a:rPr lang="en-GB" sz="1200" kern="1200" err="1">
              <a:solidFill>
                <a:prstClr val="white"/>
              </a:solidFill>
              <a:latin typeface="Arial" panose="020B0604020202020204" pitchFamily="34" charset="0"/>
              <a:ea typeface="+mn-ea"/>
              <a:cs typeface="Arial" panose="020B0604020202020204" pitchFamily="34" charset="0"/>
            </a:rPr>
            <a:t>Antigoni</a:t>
          </a:r>
          <a:r>
            <a:rPr lang="en-GB" sz="1200" kern="1200">
              <a:solidFill>
                <a:prstClr val="white"/>
              </a:solidFill>
              <a:latin typeface="Arial" panose="020B0604020202020204" pitchFamily="34" charset="0"/>
              <a:ea typeface="+mn-ea"/>
              <a:cs typeface="Arial" panose="020B0604020202020204" pitchFamily="34" charset="0"/>
            </a:rPr>
            <a:t> </a:t>
          </a:r>
          <a:r>
            <a:rPr lang="en-GB" sz="1200" kern="1200" err="1">
              <a:solidFill>
                <a:prstClr val="white"/>
              </a:solidFill>
              <a:latin typeface="Arial" panose="020B0604020202020204" pitchFamily="34" charset="0"/>
              <a:ea typeface="+mn-ea"/>
              <a:cs typeface="Arial" panose="020B0604020202020204" pitchFamily="34" charset="0"/>
            </a:rPr>
            <a:t>Markitani</a:t>
          </a:r>
          <a:r>
            <a:rPr lang="en-GB" sz="1200" kern="1200">
              <a:solidFill>
                <a:prstClr val="white"/>
              </a:solidFill>
              <a:latin typeface="Arial" panose="020B0604020202020204" pitchFamily="34" charset="0"/>
              <a:ea typeface="+mn-ea"/>
              <a:cs typeface="Arial" panose="020B0604020202020204" pitchFamily="34" charset="0"/>
            </a:rPr>
            <a:t> | Supply Chain Officer - Marketing &amp; Events</a:t>
          </a:r>
        </a:p>
      </dgm:t>
    </dgm:pt>
    <dgm:pt modelId="{91A874E7-714E-4276-9AA1-EC59F4253599}" type="parTrans" cxnId="{B7B2AAE3-B99D-4209-9F39-3AD05731F802}">
      <dgm:prSet/>
      <dgm:spPr/>
      <dgm:t>
        <a:bodyPr/>
        <a:lstStyle/>
        <a:p>
          <a:pPr algn="l"/>
          <a:endParaRPr lang="en-GB" sz="1800">
            <a:latin typeface="Arial" panose="020B0604020202020204" pitchFamily="34" charset="0"/>
            <a:cs typeface="Arial" panose="020B0604020202020204" pitchFamily="34" charset="0"/>
          </a:endParaRPr>
        </a:p>
      </dgm:t>
    </dgm:pt>
    <dgm:pt modelId="{99B88D6C-C8FC-4AFF-8D25-70627B101CC1}" type="sibTrans" cxnId="{B7B2AAE3-B99D-4209-9F39-3AD05731F802}">
      <dgm:prSet/>
      <dgm:spPr/>
      <dgm:t>
        <a:bodyPr/>
        <a:lstStyle/>
        <a:p>
          <a:pPr algn="l"/>
          <a:endParaRPr lang="en-GB" sz="1800">
            <a:latin typeface="Arial" panose="020B0604020202020204" pitchFamily="34" charset="0"/>
            <a:cs typeface="Arial" panose="020B0604020202020204" pitchFamily="34" charset="0"/>
          </a:endParaRPr>
        </a:p>
      </dgm:t>
    </dgm:pt>
    <dgm:pt modelId="{82C8BD75-83AC-433C-89C7-9ED39CD5900E}">
      <dgm:prSet custT="1"/>
      <dgm:spPr>
        <a:solidFill>
          <a:schemeClr val="accent3"/>
        </a:solidFill>
        <a:ln w="25400" cap="flat" cmpd="sng" algn="ctr">
          <a:solidFill>
            <a:schemeClr val="bg1"/>
          </a:solidFill>
          <a:prstDash val="solid"/>
        </a:ln>
        <a:effectLst/>
      </dgm:spPr>
      <dgm:t>
        <a:bodyPr spcFirstLastPara="0" vert="horz" wrap="square" lIns="159559" tIns="34290" rIns="64008" bIns="34290" numCol="1" spcCol="1270" anchor="ctr" anchorCtr="0"/>
        <a:lstStyle/>
        <a:p>
          <a:pPr marL="0" lvl="0" indent="0" algn="ctr" defTabSz="400050">
            <a:lnSpc>
              <a:spcPct val="90000"/>
            </a:lnSpc>
            <a:spcBef>
              <a:spcPct val="0"/>
            </a:spcBef>
            <a:spcAft>
              <a:spcPct val="35000"/>
            </a:spcAft>
            <a:buNone/>
          </a:pPr>
          <a:r>
            <a:rPr lang="en-GB" sz="1200" kern="1200">
              <a:solidFill>
                <a:prstClr val="white"/>
              </a:solidFill>
              <a:latin typeface="Arial" panose="020B0604020202020204" pitchFamily="34" charset="0"/>
              <a:ea typeface="+mn-ea"/>
              <a:cs typeface="Arial" panose="020B0604020202020204" pitchFamily="34" charset="0"/>
            </a:rPr>
            <a:t>  Sophie Pacitti | Supply Chain Officer - Stakeholder Engagement </a:t>
          </a:r>
        </a:p>
      </dgm:t>
    </dgm:pt>
    <dgm:pt modelId="{ED504651-197F-4FA3-BAE3-CA7AAA627021}" type="parTrans" cxnId="{94919BE0-11BC-47CF-B127-F3DF7A2D6D97}">
      <dgm:prSet/>
      <dgm:spPr/>
      <dgm:t>
        <a:bodyPr/>
        <a:lstStyle/>
        <a:p>
          <a:pPr algn="l"/>
          <a:endParaRPr lang="en-GB" sz="1800">
            <a:latin typeface="Arial" panose="020B0604020202020204" pitchFamily="34" charset="0"/>
            <a:cs typeface="Arial" panose="020B0604020202020204" pitchFamily="34" charset="0"/>
          </a:endParaRPr>
        </a:p>
      </dgm:t>
    </dgm:pt>
    <dgm:pt modelId="{D722E8D2-0CA5-4A95-B1AB-B14B2E8579A6}" type="sibTrans" cxnId="{94919BE0-11BC-47CF-B127-F3DF7A2D6D97}">
      <dgm:prSet/>
      <dgm:spPr/>
      <dgm:t>
        <a:bodyPr/>
        <a:lstStyle/>
        <a:p>
          <a:pPr algn="l"/>
          <a:endParaRPr lang="en-GB" sz="1800">
            <a:latin typeface="Arial" panose="020B0604020202020204" pitchFamily="34" charset="0"/>
            <a:cs typeface="Arial" panose="020B0604020202020204" pitchFamily="34" charset="0"/>
          </a:endParaRPr>
        </a:p>
      </dgm:t>
    </dgm:pt>
    <dgm:pt modelId="{C486D569-5BD5-48FD-A489-AEB4D18CF3F8}" type="pres">
      <dgm:prSet presAssocID="{D00444BE-1C3B-4B36-A175-EE20FD73B8BC}" presName="linearFlow" presStyleCnt="0">
        <dgm:presLayoutVars>
          <dgm:dir/>
          <dgm:resizeHandles val="exact"/>
        </dgm:presLayoutVars>
      </dgm:prSet>
      <dgm:spPr/>
    </dgm:pt>
    <dgm:pt modelId="{725069E2-89A3-4345-ACF1-E68B0275BECB}" type="pres">
      <dgm:prSet presAssocID="{CB0783CC-77ED-4D48-BDAB-31CBF785E7AE}" presName="composite" presStyleCnt="0"/>
      <dgm:spPr/>
    </dgm:pt>
    <dgm:pt modelId="{BB132D9D-AFDA-4856-AB1A-2B6093BF0B66}" type="pres">
      <dgm:prSet presAssocID="{CB0783CC-77ED-4D48-BDAB-31CBF785E7AE}"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0D9B9F03-0E21-4A0D-BAC6-B38051877933}" type="pres">
      <dgm:prSet presAssocID="{CB0783CC-77ED-4D48-BDAB-31CBF785E7AE}" presName="txShp" presStyleLbl="node1" presStyleIdx="0" presStyleCnt="3">
        <dgm:presLayoutVars>
          <dgm:bulletEnabled val="1"/>
        </dgm:presLayoutVars>
      </dgm:prSet>
      <dgm:spPr/>
    </dgm:pt>
    <dgm:pt modelId="{1BD099BE-85B7-43AB-969A-60E11496F59F}" type="pres">
      <dgm:prSet presAssocID="{F1471A68-6B1C-4256-8795-9EAFF6FF86F5}" presName="spacing" presStyleCnt="0"/>
      <dgm:spPr/>
    </dgm:pt>
    <dgm:pt modelId="{E90CCB4E-81FC-48B7-AE98-10A19832C95A}" type="pres">
      <dgm:prSet presAssocID="{82C8BD75-83AC-433C-89C7-9ED39CD5900E}" presName="composite" presStyleCnt="0"/>
      <dgm:spPr/>
    </dgm:pt>
    <dgm:pt modelId="{32EBF0BF-D6B0-46BD-8E4C-E5B8F98904C6}" type="pres">
      <dgm:prSet presAssocID="{82C8BD75-83AC-433C-89C7-9ED39CD5900E}" presName="imgShp"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E00DBFDC-D47F-4300-96A6-E2523A5CD421}" type="pres">
      <dgm:prSet presAssocID="{82C8BD75-83AC-433C-89C7-9ED39CD5900E}" presName="txShp" presStyleLbl="node1" presStyleIdx="1" presStyleCnt="3">
        <dgm:presLayoutVars>
          <dgm:bulletEnabled val="1"/>
        </dgm:presLayoutVars>
      </dgm:prSet>
      <dgm:spPr>
        <a:xfrm rot="10800000">
          <a:off x="1025640" y="1026399"/>
          <a:ext cx="3288383" cy="789451"/>
        </a:xfrm>
        <a:prstGeom prst="homePlate">
          <a:avLst/>
        </a:prstGeom>
      </dgm:spPr>
    </dgm:pt>
    <dgm:pt modelId="{E63581A7-3EDB-42B1-93D0-E1A6D80A0210}" type="pres">
      <dgm:prSet presAssocID="{D722E8D2-0CA5-4A95-B1AB-B14B2E8579A6}" presName="spacing" presStyleCnt="0"/>
      <dgm:spPr/>
    </dgm:pt>
    <dgm:pt modelId="{B3A527D4-8473-4B20-89D7-3AA33B7F06C9}" type="pres">
      <dgm:prSet presAssocID="{26613695-19B1-426F-84DC-9FE535CC0FF4}" presName="composite" presStyleCnt="0"/>
      <dgm:spPr/>
    </dgm:pt>
    <dgm:pt modelId="{D2B0D91A-B279-47E1-BFE4-0BE26880ECF3}" type="pres">
      <dgm:prSet presAssocID="{26613695-19B1-426F-84DC-9FE535CC0FF4}" presName="imgShp"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2000" r="-2000"/>
          </a:stretch>
        </a:blipFill>
      </dgm:spPr>
    </dgm:pt>
    <dgm:pt modelId="{A1CE07FE-8F8E-406B-9B0D-5FDC8FD2AF7B}" type="pres">
      <dgm:prSet presAssocID="{26613695-19B1-426F-84DC-9FE535CC0FF4}" presName="txShp" presStyleLbl="node1" presStyleIdx="2" presStyleCnt="3">
        <dgm:presLayoutVars>
          <dgm:bulletEnabled val="1"/>
        </dgm:presLayoutVars>
      </dgm:prSet>
      <dgm:spPr>
        <a:xfrm rot="10800000">
          <a:off x="1025640" y="2051508"/>
          <a:ext cx="3288383" cy="789451"/>
        </a:xfrm>
        <a:prstGeom prst="homePlate">
          <a:avLst/>
        </a:prstGeom>
      </dgm:spPr>
    </dgm:pt>
  </dgm:ptLst>
  <dgm:cxnLst>
    <dgm:cxn modelId="{FE958314-6115-4636-B893-AAA0CD906BD0}" type="presOf" srcId="{82C8BD75-83AC-433C-89C7-9ED39CD5900E}" destId="{E00DBFDC-D47F-4300-96A6-E2523A5CD421}" srcOrd="0" destOrd="0" presId="urn:microsoft.com/office/officeart/2005/8/layout/vList3"/>
    <dgm:cxn modelId="{1FF2E050-9EB1-49C7-891C-FF683BCE5FA0}" srcId="{D00444BE-1C3B-4B36-A175-EE20FD73B8BC}" destId="{CB0783CC-77ED-4D48-BDAB-31CBF785E7AE}" srcOrd="0" destOrd="0" parTransId="{9A558078-9D53-41C0-AA9A-82BD2D5FBAB0}" sibTransId="{F1471A68-6B1C-4256-8795-9EAFF6FF86F5}"/>
    <dgm:cxn modelId="{580ED375-8788-496A-BBCD-BB1A01A7D0FF}" type="presOf" srcId="{26613695-19B1-426F-84DC-9FE535CC0FF4}" destId="{A1CE07FE-8F8E-406B-9B0D-5FDC8FD2AF7B}" srcOrd="0" destOrd="0" presId="urn:microsoft.com/office/officeart/2005/8/layout/vList3"/>
    <dgm:cxn modelId="{C8B95C94-790C-4D76-96C2-71E137F5EF72}" type="presOf" srcId="{CB0783CC-77ED-4D48-BDAB-31CBF785E7AE}" destId="{0D9B9F03-0E21-4A0D-BAC6-B38051877933}" srcOrd="0" destOrd="0" presId="urn:microsoft.com/office/officeart/2005/8/layout/vList3"/>
    <dgm:cxn modelId="{AC858D9F-C954-4BF2-848E-1DAE53032B83}" type="presOf" srcId="{D00444BE-1C3B-4B36-A175-EE20FD73B8BC}" destId="{C486D569-5BD5-48FD-A489-AEB4D18CF3F8}" srcOrd="0" destOrd="0" presId="urn:microsoft.com/office/officeart/2005/8/layout/vList3"/>
    <dgm:cxn modelId="{94919BE0-11BC-47CF-B127-F3DF7A2D6D97}" srcId="{D00444BE-1C3B-4B36-A175-EE20FD73B8BC}" destId="{82C8BD75-83AC-433C-89C7-9ED39CD5900E}" srcOrd="1" destOrd="0" parTransId="{ED504651-197F-4FA3-BAE3-CA7AAA627021}" sibTransId="{D722E8D2-0CA5-4A95-B1AB-B14B2E8579A6}"/>
    <dgm:cxn modelId="{B7B2AAE3-B99D-4209-9F39-3AD05731F802}" srcId="{D00444BE-1C3B-4B36-A175-EE20FD73B8BC}" destId="{26613695-19B1-426F-84DC-9FE535CC0FF4}" srcOrd="2" destOrd="0" parTransId="{91A874E7-714E-4276-9AA1-EC59F4253599}" sibTransId="{99B88D6C-C8FC-4AFF-8D25-70627B101CC1}"/>
    <dgm:cxn modelId="{2EB4D3FB-0BA4-4549-866E-EE6F04921060}" type="presParOf" srcId="{C486D569-5BD5-48FD-A489-AEB4D18CF3F8}" destId="{725069E2-89A3-4345-ACF1-E68B0275BECB}" srcOrd="0" destOrd="0" presId="urn:microsoft.com/office/officeart/2005/8/layout/vList3"/>
    <dgm:cxn modelId="{446F2599-7470-4448-AD07-156DE6D77616}" type="presParOf" srcId="{725069E2-89A3-4345-ACF1-E68B0275BECB}" destId="{BB132D9D-AFDA-4856-AB1A-2B6093BF0B66}" srcOrd="0" destOrd="0" presId="urn:microsoft.com/office/officeart/2005/8/layout/vList3"/>
    <dgm:cxn modelId="{5342EFF7-5CBF-4264-929D-94CF4EEBE869}" type="presParOf" srcId="{725069E2-89A3-4345-ACF1-E68B0275BECB}" destId="{0D9B9F03-0E21-4A0D-BAC6-B38051877933}" srcOrd="1" destOrd="0" presId="urn:microsoft.com/office/officeart/2005/8/layout/vList3"/>
    <dgm:cxn modelId="{BCF3104C-1D8B-435B-8A01-E9AE7163C6F9}" type="presParOf" srcId="{C486D569-5BD5-48FD-A489-AEB4D18CF3F8}" destId="{1BD099BE-85B7-43AB-969A-60E11496F59F}" srcOrd="1" destOrd="0" presId="urn:microsoft.com/office/officeart/2005/8/layout/vList3"/>
    <dgm:cxn modelId="{4E2819B0-AB0C-4881-8283-E52377B5EF37}" type="presParOf" srcId="{C486D569-5BD5-48FD-A489-AEB4D18CF3F8}" destId="{E90CCB4E-81FC-48B7-AE98-10A19832C95A}" srcOrd="2" destOrd="0" presId="urn:microsoft.com/office/officeart/2005/8/layout/vList3"/>
    <dgm:cxn modelId="{E01D207C-13D4-4CB7-A878-11FBBA5AD4A9}" type="presParOf" srcId="{E90CCB4E-81FC-48B7-AE98-10A19832C95A}" destId="{32EBF0BF-D6B0-46BD-8E4C-E5B8F98904C6}" srcOrd="0" destOrd="0" presId="urn:microsoft.com/office/officeart/2005/8/layout/vList3"/>
    <dgm:cxn modelId="{F64CC2DF-65E7-44CC-8E0B-C066B9398A29}" type="presParOf" srcId="{E90CCB4E-81FC-48B7-AE98-10A19832C95A}" destId="{E00DBFDC-D47F-4300-96A6-E2523A5CD421}" srcOrd="1" destOrd="0" presId="urn:microsoft.com/office/officeart/2005/8/layout/vList3"/>
    <dgm:cxn modelId="{4B5B2AA0-66A2-458B-9EDA-174A7D2769B0}" type="presParOf" srcId="{C486D569-5BD5-48FD-A489-AEB4D18CF3F8}" destId="{E63581A7-3EDB-42B1-93D0-E1A6D80A0210}" srcOrd="3" destOrd="0" presId="urn:microsoft.com/office/officeart/2005/8/layout/vList3"/>
    <dgm:cxn modelId="{13871ED1-BDA8-4B1A-9E63-DCF4A77E4864}" type="presParOf" srcId="{C486D569-5BD5-48FD-A489-AEB4D18CF3F8}" destId="{B3A527D4-8473-4B20-89D7-3AA33B7F06C9}" srcOrd="4" destOrd="0" presId="urn:microsoft.com/office/officeart/2005/8/layout/vList3"/>
    <dgm:cxn modelId="{C26C6AF6-C917-404D-A640-BB5C8AA81341}" type="presParOf" srcId="{B3A527D4-8473-4B20-89D7-3AA33B7F06C9}" destId="{D2B0D91A-B279-47E1-BFE4-0BE26880ECF3}" srcOrd="0" destOrd="0" presId="urn:microsoft.com/office/officeart/2005/8/layout/vList3"/>
    <dgm:cxn modelId="{01BEA09F-9E25-496C-8B48-12E65978E9F4}" type="presParOf" srcId="{B3A527D4-8473-4B20-89D7-3AA33B7F06C9}" destId="{A1CE07FE-8F8E-406B-9B0D-5FDC8FD2AF7B}" srcOrd="1" destOrd="0" presId="urn:microsoft.com/office/officeart/2005/8/layout/vLis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00444BE-1C3B-4B36-A175-EE20FD73B8BC}"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GB"/>
        </a:p>
      </dgm:t>
    </dgm:pt>
    <dgm:pt modelId="{17FBA6D5-FE4E-4F96-858D-EE2DCBC1313F}">
      <dgm:prSet phldrT="[Text]" custT="1"/>
      <dgm:spPr>
        <a:solidFill>
          <a:schemeClr val="accent1"/>
        </a:solidFill>
      </dgm:spPr>
      <dgm:t>
        <a:bodyPr/>
        <a:lstStyle/>
        <a:p>
          <a:pPr algn="ctr"/>
          <a:r>
            <a:rPr lang="en-GB" sz="1050">
              <a:latin typeface="Arial" panose="020B0604020202020204" pitchFamily="34" charset="0"/>
              <a:cs typeface="Arial" panose="020B0604020202020204" pitchFamily="34" charset="0"/>
            </a:rPr>
            <a:t>Megan Amundson </a:t>
          </a:r>
          <a:br>
            <a:rPr lang="en-GB" sz="1050">
              <a:latin typeface="Arial" panose="020B0604020202020204" pitchFamily="34" charset="0"/>
              <a:cs typeface="Arial" panose="020B0604020202020204" pitchFamily="34" charset="0"/>
            </a:rPr>
          </a:br>
          <a:r>
            <a:rPr lang="en-GB" sz="1050">
              <a:latin typeface="Arial" panose="020B0604020202020204" pitchFamily="34" charset="0"/>
              <a:cs typeface="Arial" panose="020B0604020202020204" pitchFamily="34" charset="0"/>
            </a:rPr>
            <a:t>Senior Policy Manager – Onshore Wind &amp; Consenting</a:t>
          </a:r>
        </a:p>
      </dgm:t>
    </dgm:pt>
    <dgm:pt modelId="{038F6C81-0436-42AB-8AA3-B4C0FBB1AF61}" type="parTrans" cxnId="{BE9AF202-17C1-4153-AD11-A0D46633DD52}">
      <dgm:prSet/>
      <dgm:spPr/>
      <dgm:t>
        <a:bodyPr/>
        <a:lstStyle/>
        <a:p>
          <a:pPr algn="l"/>
          <a:endParaRPr lang="en-GB" sz="1800">
            <a:latin typeface="Arial" panose="020B0604020202020204" pitchFamily="34" charset="0"/>
            <a:cs typeface="Arial" panose="020B0604020202020204" pitchFamily="34" charset="0"/>
          </a:endParaRPr>
        </a:p>
      </dgm:t>
    </dgm:pt>
    <dgm:pt modelId="{4931E723-8A6D-4852-876D-F63248B5AA61}" type="sibTrans" cxnId="{BE9AF202-17C1-4153-AD11-A0D46633DD52}">
      <dgm:prSet/>
      <dgm:spPr/>
      <dgm:t>
        <a:bodyPr/>
        <a:lstStyle/>
        <a:p>
          <a:pPr algn="l"/>
          <a:endParaRPr lang="en-GB" sz="1800">
            <a:latin typeface="Arial" panose="020B0604020202020204" pitchFamily="34" charset="0"/>
            <a:cs typeface="Arial" panose="020B0604020202020204" pitchFamily="34" charset="0"/>
          </a:endParaRPr>
        </a:p>
      </dgm:t>
    </dgm:pt>
    <dgm:pt modelId="{60B41A3B-0246-4262-913F-8D92DE4602DC}">
      <dgm:prSet custT="1"/>
      <dgm:spPr>
        <a:solidFill>
          <a:schemeClr val="accent3"/>
        </a:solidFill>
        <a:ln w="25400" cap="flat" cmpd="sng" algn="ctr">
          <a:solidFill>
            <a:prstClr val="white">
              <a:hueOff val="0"/>
              <a:satOff val="0"/>
              <a:lumOff val="0"/>
              <a:alphaOff val="0"/>
            </a:prstClr>
          </a:solidFill>
          <a:prstDash val="solid"/>
        </a:ln>
        <a:effectLst/>
      </dgm:spPr>
      <dgm:t>
        <a:bodyPr spcFirstLastPara="0" vert="horz" wrap="square" lIns="348417" tIns="34290" rIns="64008" bIns="34290" numCol="1" spcCol="1270" anchor="ctr" anchorCtr="0"/>
        <a:lstStyle/>
        <a:p>
          <a:pPr marL="0" lvl="0" indent="0" algn="ctr" defTabSz="400050">
            <a:lnSpc>
              <a:spcPct val="90000"/>
            </a:lnSpc>
            <a:spcBef>
              <a:spcPct val="0"/>
            </a:spcBef>
            <a:spcAft>
              <a:spcPct val="35000"/>
            </a:spcAft>
            <a:buNone/>
          </a:pPr>
          <a:r>
            <a:rPr lang="en-US" sz="1050" kern="1200">
              <a:solidFill>
                <a:prstClr val="white"/>
              </a:solidFill>
              <a:latin typeface="Arial" panose="020B0604020202020204" pitchFamily="34" charset="0"/>
              <a:ea typeface="+mn-ea"/>
              <a:cs typeface="Arial" panose="020B0604020202020204" pitchFamily="34" charset="0"/>
            </a:rPr>
            <a:t>Morag Watson | Director of Policy</a:t>
          </a:r>
          <a:endParaRPr lang="en-GB" sz="1050" kern="1200">
            <a:solidFill>
              <a:prstClr val="white"/>
            </a:solidFill>
            <a:latin typeface="Arial" panose="020B0604020202020204" pitchFamily="34" charset="0"/>
            <a:ea typeface="+mn-ea"/>
            <a:cs typeface="Arial" panose="020B0604020202020204" pitchFamily="34" charset="0"/>
          </a:endParaRPr>
        </a:p>
      </dgm:t>
    </dgm:pt>
    <dgm:pt modelId="{6B8E38AE-C87C-4E0E-8F33-4B44897CDB74}" type="parTrans" cxnId="{626BD251-5121-4077-BD54-6A3D4A4ADC33}">
      <dgm:prSet/>
      <dgm:spPr/>
      <dgm:t>
        <a:bodyPr/>
        <a:lstStyle/>
        <a:p>
          <a:pPr algn="l"/>
          <a:endParaRPr lang="en-GB" sz="1800">
            <a:latin typeface="Arial" panose="020B0604020202020204" pitchFamily="34" charset="0"/>
            <a:cs typeface="Arial" panose="020B0604020202020204" pitchFamily="34" charset="0"/>
          </a:endParaRPr>
        </a:p>
      </dgm:t>
    </dgm:pt>
    <dgm:pt modelId="{FEEE7C2F-8285-4383-A330-EFA281B5DDFA}" type="sibTrans" cxnId="{626BD251-5121-4077-BD54-6A3D4A4ADC33}">
      <dgm:prSet/>
      <dgm:spPr/>
      <dgm:t>
        <a:bodyPr/>
        <a:lstStyle/>
        <a:p>
          <a:pPr algn="l"/>
          <a:endParaRPr lang="en-GB" sz="1800">
            <a:latin typeface="Arial" panose="020B0604020202020204" pitchFamily="34" charset="0"/>
            <a:cs typeface="Arial" panose="020B0604020202020204" pitchFamily="34" charset="0"/>
          </a:endParaRPr>
        </a:p>
      </dgm:t>
    </dgm:pt>
    <dgm:pt modelId="{82C8BD75-83AC-433C-89C7-9ED39CD5900E}">
      <dgm:prSet custT="1"/>
      <dgm:spPr>
        <a:solidFill>
          <a:schemeClr val="accent4"/>
        </a:solidFill>
      </dgm:spPr>
      <dgm:t>
        <a:bodyPr/>
        <a:lstStyle/>
        <a:p>
          <a:pPr algn="ctr"/>
          <a:r>
            <a:rPr lang="en-GB" sz="1050">
              <a:latin typeface="Arial" panose="020B0604020202020204" pitchFamily="34" charset="0"/>
              <a:cs typeface="Arial" panose="020B0604020202020204" pitchFamily="34" charset="0"/>
            </a:rPr>
            <a:t>Helen Melone</a:t>
          </a:r>
          <a:br>
            <a:rPr lang="en-GB" sz="1050">
              <a:latin typeface="Arial" panose="020B0604020202020204" pitchFamily="34" charset="0"/>
              <a:cs typeface="Arial" panose="020B0604020202020204" pitchFamily="34" charset="0"/>
            </a:rPr>
          </a:br>
          <a:r>
            <a:rPr lang="en-GB" sz="1050">
              <a:latin typeface="Arial" panose="020B0604020202020204" pitchFamily="34" charset="0"/>
              <a:cs typeface="Arial" panose="020B0604020202020204" pitchFamily="34" charset="0"/>
            </a:rPr>
            <a:t>Senior Policy Manager – Heat &amp; Solar</a:t>
          </a:r>
        </a:p>
      </dgm:t>
    </dgm:pt>
    <dgm:pt modelId="{ED504651-197F-4FA3-BAE3-CA7AAA627021}" type="parTrans" cxnId="{94919BE0-11BC-47CF-B127-F3DF7A2D6D97}">
      <dgm:prSet/>
      <dgm:spPr/>
      <dgm:t>
        <a:bodyPr/>
        <a:lstStyle/>
        <a:p>
          <a:pPr algn="l"/>
          <a:endParaRPr lang="en-GB" sz="1800">
            <a:latin typeface="Arial" panose="020B0604020202020204" pitchFamily="34" charset="0"/>
            <a:cs typeface="Arial" panose="020B0604020202020204" pitchFamily="34" charset="0"/>
          </a:endParaRPr>
        </a:p>
      </dgm:t>
    </dgm:pt>
    <dgm:pt modelId="{D722E8D2-0CA5-4A95-B1AB-B14B2E8579A6}" type="sibTrans" cxnId="{94919BE0-11BC-47CF-B127-F3DF7A2D6D97}">
      <dgm:prSet/>
      <dgm:spPr/>
      <dgm:t>
        <a:bodyPr/>
        <a:lstStyle/>
        <a:p>
          <a:pPr algn="l"/>
          <a:endParaRPr lang="en-GB" sz="1800">
            <a:latin typeface="Arial" panose="020B0604020202020204" pitchFamily="34" charset="0"/>
            <a:cs typeface="Arial" panose="020B0604020202020204" pitchFamily="34" charset="0"/>
          </a:endParaRPr>
        </a:p>
      </dgm:t>
    </dgm:pt>
    <dgm:pt modelId="{C486D569-5BD5-48FD-A489-AEB4D18CF3F8}" type="pres">
      <dgm:prSet presAssocID="{D00444BE-1C3B-4B36-A175-EE20FD73B8BC}" presName="linearFlow" presStyleCnt="0">
        <dgm:presLayoutVars>
          <dgm:dir/>
          <dgm:resizeHandles val="exact"/>
        </dgm:presLayoutVars>
      </dgm:prSet>
      <dgm:spPr/>
    </dgm:pt>
    <dgm:pt modelId="{31E2D36B-A952-492D-8AB6-D4DA5010E011}" type="pres">
      <dgm:prSet presAssocID="{60B41A3B-0246-4262-913F-8D92DE4602DC}" presName="composite" presStyleCnt="0"/>
      <dgm:spPr/>
    </dgm:pt>
    <dgm:pt modelId="{3143488C-B293-4D22-8092-862F4B1C5544}" type="pres">
      <dgm:prSet presAssocID="{60B41A3B-0246-4262-913F-8D92DE4602DC}"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t="-2000" b="-2000"/>
          </a:stretch>
        </a:blipFill>
      </dgm:spPr>
    </dgm:pt>
    <dgm:pt modelId="{A86140AE-A053-4CAE-9BE8-D64C70CC0A47}" type="pres">
      <dgm:prSet presAssocID="{60B41A3B-0246-4262-913F-8D92DE4602DC}" presName="txShp" presStyleLbl="node1" presStyleIdx="0" presStyleCnt="3">
        <dgm:presLayoutVars>
          <dgm:bulletEnabled val="1"/>
        </dgm:presLayoutVars>
      </dgm:prSet>
      <dgm:spPr>
        <a:xfrm rot="10800000">
          <a:off x="1182382" y="374"/>
          <a:ext cx="4118137" cy="580428"/>
        </a:xfrm>
        <a:prstGeom prst="homePlate">
          <a:avLst/>
        </a:prstGeom>
      </dgm:spPr>
    </dgm:pt>
    <dgm:pt modelId="{94647729-0FD0-498F-B6EA-4DC75826A4FF}" type="pres">
      <dgm:prSet presAssocID="{FEEE7C2F-8285-4383-A330-EFA281B5DDFA}" presName="spacing" presStyleCnt="0"/>
      <dgm:spPr/>
    </dgm:pt>
    <dgm:pt modelId="{80B048D5-AEC5-4615-9BB4-0C088D8C4BF8}" type="pres">
      <dgm:prSet presAssocID="{17FBA6D5-FE4E-4F96-858D-EE2DCBC1313F}" presName="composite" presStyleCnt="0"/>
      <dgm:spPr/>
    </dgm:pt>
    <dgm:pt modelId="{155EEC8E-0F03-4E2C-A81E-3E1CBF6F337E}" type="pres">
      <dgm:prSet presAssocID="{17FBA6D5-FE4E-4F96-858D-EE2DCBC1313F}" presName="imgShp"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F2912E5A-5DDB-4CFA-9C4F-F5C7FE345343}" type="pres">
      <dgm:prSet presAssocID="{17FBA6D5-FE4E-4F96-858D-EE2DCBC1313F}" presName="txShp" presStyleLbl="node1" presStyleIdx="1" presStyleCnt="3" custLinFactNeighborX="-585" custLinFactNeighborY="-6327">
        <dgm:presLayoutVars>
          <dgm:bulletEnabled val="1"/>
        </dgm:presLayoutVars>
      </dgm:prSet>
      <dgm:spPr/>
    </dgm:pt>
    <dgm:pt modelId="{C7552DE7-9C75-4F58-A749-BE179D1BBE55}" type="pres">
      <dgm:prSet presAssocID="{4931E723-8A6D-4852-876D-F63248B5AA61}" presName="spacing" presStyleCnt="0"/>
      <dgm:spPr/>
    </dgm:pt>
    <dgm:pt modelId="{E90CCB4E-81FC-48B7-AE98-10A19832C95A}" type="pres">
      <dgm:prSet presAssocID="{82C8BD75-83AC-433C-89C7-9ED39CD5900E}" presName="composite" presStyleCnt="0"/>
      <dgm:spPr/>
    </dgm:pt>
    <dgm:pt modelId="{32EBF0BF-D6B0-46BD-8E4C-E5B8F98904C6}" type="pres">
      <dgm:prSet presAssocID="{82C8BD75-83AC-433C-89C7-9ED39CD5900E}" presName="imgShp"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E00DBFDC-D47F-4300-96A6-E2523A5CD421}" type="pres">
      <dgm:prSet presAssocID="{82C8BD75-83AC-433C-89C7-9ED39CD5900E}" presName="txShp" presStyleLbl="node1" presStyleIdx="2" presStyleCnt="3">
        <dgm:presLayoutVars>
          <dgm:bulletEnabled val="1"/>
        </dgm:presLayoutVars>
      </dgm:prSet>
      <dgm:spPr/>
    </dgm:pt>
  </dgm:ptLst>
  <dgm:cxnLst>
    <dgm:cxn modelId="{BE9AF202-17C1-4153-AD11-A0D46633DD52}" srcId="{D00444BE-1C3B-4B36-A175-EE20FD73B8BC}" destId="{17FBA6D5-FE4E-4F96-858D-EE2DCBC1313F}" srcOrd="1" destOrd="0" parTransId="{038F6C81-0436-42AB-8AA3-B4C0FBB1AF61}" sibTransId="{4931E723-8A6D-4852-876D-F63248B5AA61}"/>
    <dgm:cxn modelId="{FE958314-6115-4636-B893-AAA0CD906BD0}" type="presOf" srcId="{82C8BD75-83AC-433C-89C7-9ED39CD5900E}" destId="{E00DBFDC-D47F-4300-96A6-E2523A5CD421}" srcOrd="0" destOrd="0" presId="urn:microsoft.com/office/officeart/2005/8/layout/vList3"/>
    <dgm:cxn modelId="{9FDB8E5E-7B38-4601-B943-FDB9A337EE3F}" type="presOf" srcId="{17FBA6D5-FE4E-4F96-858D-EE2DCBC1313F}" destId="{F2912E5A-5DDB-4CFA-9C4F-F5C7FE345343}" srcOrd="0" destOrd="0" presId="urn:microsoft.com/office/officeart/2005/8/layout/vList3"/>
    <dgm:cxn modelId="{626BD251-5121-4077-BD54-6A3D4A4ADC33}" srcId="{D00444BE-1C3B-4B36-A175-EE20FD73B8BC}" destId="{60B41A3B-0246-4262-913F-8D92DE4602DC}" srcOrd="0" destOrd="0" parTransId="{6B8E38AE-C87C-4E0E-8F33-4B44897CDB74}" sibTransId="{FEEE7C2F-8285-4383-A330-EFA281B5DDFA}"/>
    <dgm:cxn modelId="{5EF4F197-2354-425D-BDDC-232105B19586}" type="presOf" srcId="{60B41A3B-0246-4262-913F-8D92DE4602DC}" destId="{A86140AE-A053-4CAE-9BE8-D64C70CC0A47}" srcOrd="0" destOrd="0" presId="urn:microsoft.com/office/officeart/2005/8/layout/vList3"/>
    <dgm:cxn modelId="{AC858D9F-C954-4BF2-848E-1DAE53032B83}" type="presOf" srcId="{D00444BE-1C3B-4B36-A175-EE20FD73B8BC}" destId="{C486D569-5BD5-48FD-A489-AEB4D18CF3F8}" srcOrd="0" destOrd="0" presId="urn:microsoft.com/office/officeart/2005/8/layout/vList3"/>
    <dgm:cxn modelId="{94919BE0-11BC-47CF-B127-F3DF7A2D6D97}" srcId="{D00444BE-1C3B-4B36-A175-EE20FD73B8BC}" destId="{82C8BD75-83AC-433C-89C7-9ED39CD5900E}" srcOrd="2" destOrd="0" parTransId="{ED504651-197F-4FA3-BAE3-CA7AAA627021}" sibTransId="{D722E8D2-0CA5-4A95-B1AB-B14B2E8579A6}"/>
    <dgm:cxn modelId="{613B9836-45E7-4E16-948D-AAFED5CEDBAA}" type="presParOf" srcId="{C486D569-5BD5-48FD-A489-AEB4D18CF3F8}" destId="{31E2D36B-A952-492D-8AB6-D4DA5010E011}" srcOrd="0" destOrd="0" presId="urn:microsoft.com/office/officeart/2005/8/layout/vList3"/>
    <dgm:cxn modelId="{7C48D1D4-39ED-4C58-A4C8-0C3F32F5877B}" type="presParOf" srcId="{31E2D36B-A952-492D-8AB6-D4DA5010E011}" destId="{3143488C-B293-4D22-8092-862F4B1C5544}" srcOrd="0" destOrd="0" presId="urn:microsoft.com/office/officeart/2005/8/layout/vList3"/>
    <dgm:cxn modelId="{B5D9864F-28AA-4B63-977C-DD6F7E4837CB}" type="presParOf" srcId="{31E2D36B-A952-492D-8AB6-D4DA5010E011}" destId="{A86140AE-A053-4CAE-9BE8-D64C70CC0A47}" srcOrd="1" destOrd="0" presId="urn:microsoft.com/office/officeart/2005/8/layout/vList3"/>
    <dgm:cxn modelId="{E8930C2E-54E5-42CD-88B7-C5ED36A32A36}" type="presParOf" srcId="{C486D569-5BD5-48FD-A489-AEB4D18CF3F8}" destId="{94647729-0FD0-498F-B6EA-4DC75826A4FF}" srcOrd="1" destOrd="0" presId="urn:microsoft.com/office/officeart/2005/8/layout/vList3"/>
    <dgm:cxn modelId="{B7FBE028-BC8D-4BEB-B9E2-382B896D64ED}" type="presParOf" srcId="{C486D569-5BD5-48FD-A489-AEB4D18CF3F8}" destId="{80B048D5-AEC5-4615-9BB4-0C088D8C4BF8}" srcOrd="2" destOrd="0" presId="urn:microsoft.com/office/officeart/2005/8/layout/vList3"/>
    <dgm:cxn modelId="{CC0B4A05-1C78-472F-BDA8-0D3D4166D3F5}" type="presParOf" srcId="{80B048D5-AEC5-4615-9BB4-0C088D8C4BF8}" destId="{155EEC8E-0F03-4E2C-A81E-3E1CBF6F337E}" srcOrd="0" destOrd="0" presId="urn:microsoft.com/office/officeart/2005/8/layout/vList3"/>
    <dgm:cxn modelId="{4D8AA7ED-1304-494B-8F01-AC4A27C6B023}" type="presParOf" srcId="{80B048D5-AEC5-4615-9BB4-0C088D8C4BF8}" destId="{F2912E5A-5DDB-4CFA-9C4F-F5C7FE345343}" srcOrd="1" destOrd="0" presId="urn:microsoft.com/office/officeart/2005/8/layout/vList3"/>
    <dgm:cxn modelId="{B5477F12-BB9C-4B3F-9F86-38A2C4CA76C0}" type="presParOf" srcId="{C486D569-5BD5-48FD-A489-AEB4D18CF3F8}" destId="{C7552DE7-9C75-4F58-A749-BE179D1BBE55}" srcOrd="3" destOrd="0" presId="urn:microsoft.com/office/officeart/2005/8/layout/vList3"/>
    <dgm:cxn modelId="{4E2819B0-AB0C-4881-8283-E52377B5EF37}" type="presParOf" srcId="{C486D569-5BD5-48FD-A489-AEB4D18CF3F8}" destId="{E90CCB4E-81FC-48B7-AE98-10A19832C95A}" srcOrd="4" destOrd="0" presId="urn:microsoft.com/office/officeart/2005/8/layout/vList3"/>
    <dgm:cxn modelId="{E01D207C-13D4-4CB7-A878-11FBBA5AD4A9}" type="presParOf" srcId="{E90CCB4E-81FC-48B7-AE98-10A19832C95A}" destId="{32EBF0BF-D6B0-46BD-8E4C-E5B8F98904C6}" srcOrd="0" destOrd="0" presId="urn:microsoft.com/office/officeart/2005/8/layout/vList3"/>
    <dgm:cxn modelId="{F64CC2DF-65E7-44CC-8E0B-C066B9398A29}" type="presParOf" srcId="{E90CCB4E-81FC-48B7-AE98-10A19832C95A}" destId="{E00DBFDC-D47F-4300-96A6-E2523A5CD421}"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00444BE-1C3B-4B36-A175-EE20FD73B8BC}"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GB"/>
        </a:p>
      </dgm:t>
    </dgm:pt>
    <dgm:pt modelId="{17FBA6D5-FE4E-4F96-858D-EE2DCBC1313F}">
      <dgm:prSet phldrT="[Text]" custT="1"/>
      <dgm:spPr>
        <a:solidFill>
          <a:schemeClr val="accent1"/>
        </a:solidFill>
      </dgm:spPr>
      <dgm:t>
        <a:bodyPr/>
        <a:lstStyle/>
        <a:p>
          <a:pPr algn="ctr"/>
          <a:r>
            <a:rPr lang="en-GB" sz="1050">
              <a:latin typeface="Arial" panose="020B0604020202020204" pitchFamily="34" charset="0"/>
              <a:cs typeface="Arial" panose="020B0604020202020204" pitchFamily="34" charset="0"/>
            </a:rPr>
            <a:t>Mark Richardson</a:t>
          </a:r>
          <a:br>
            <a:rPr lang="en-GB" sz="1050">
              <a:latin typeface="Arial" panose="020B0604020202020204" pitchFamily="34" charset="0"/>
              <a:cs typeface="Arial" panose="020B0604020202020204" pitchFamily="34" charset="0"/>
            </a:rPr>
          </a:br>
          <a:r>
            <a:rPr lang="en-GB" sz="1050">
              <a:latin typeface="Arial" panose="020B0604020202020204" pitchFamily="34" charset="0"/>
              <a:cs typeface="Arial" panose="020B0604020202020204" pitchFamily="34" charset="0"/>
            </a:rPr>
            <a:t>Senior Policy Manager – Offshore Enabling</a:t>
          </a:r>
        </a:p>
      </dgm:t>
    </dgm:pt>
    <dgm:pt modelId="{038F6C81-0436-42AB-8AA3-B4C0FBB1AF61}" type="parTrans" cxnId="{BE9AF202-17C1-4153-AD11-A0D46633DD52}">
      <dgm:prSet/>
      <dgm:spPr/>
      <dgm:t>
        <a:bodyPr/>
        <a:lstStyle/>
        <a:p>
          <a:pPr algn="l"/>
          <a:endParaRPr lang="en-GB" sz="1050">
            <a:latin typeface="Arial" panose="020B0604020202020204" pitchFamily="34" charset="0"/>
            <a:cs typeface="Arial" panose="020B0604020202020204" pitchFamily="34" charset="0"/>
          </a:endParaRPr>
        </a:p>
      </dgm:t>
    </dgm:pt>
    <dgm:pt modelId="{4931E723-8A6D-4852-876D-F63248B5AA61}" type="sibTrans" cxnId="{BE9AF202-17C1-4153-AD11-A0D46633DD52}">
      <dgm:prSet/>
      <dgm:spPr/>
      <dgm:t>
        <a:bodyPr/>
        <a:lstStyle/>
        <a:p>
          <a:pPr algn="l"/>
          <a:endParaRPr lang="en-GB" sz="1050">
            <a:latin typeface="Arial" panose="020B0604020202020204" pitchFamily="34" charset="0"/>
            <a:cs typeface="Arial" panose="020B0604020202020204" pitchFamily="34" charset="0"/>
          </a:endParaRPr>
        </a:p>
      </dgm:t>
    </dgm:pt>
    <dgm:pt modelId="{60B41A3B-0246-4262-913F-8D92DE4602DC}">
      <dgm:prSet custT="1"/>
      <dgm:spPr>
        <a:solidFill>
          <a:schemeClr val="accent3"/>
        </a:solidFill>
        <a:ln w="25400" cap="flat" cmpd="sng" algn="ctr">
          <a:solidFill>
            <a:prstClr val="white">
              <a:hueOff val="0"/>
              <a:satOff val="0"/>
              <a:lumOff val="0"/>
              <a:alphaOff val="0"/>
            </a:prstClr>
          </a:solidFill>
          <a:prstDash val="solid"/>
        </a:ln>
        <a:effectLst/>
      </dgm:spPr>
      <dgm:t>
        <a:bodyPr spcFirstLastPara="0" vert="horz" wrap="square" lIns="348417" tIns="34290" rIns="64008" bIns="34290" numCol="1" spcCol="1270" anchor="ctr" anchorCtr="0"/>
        <a:lstStyle/>
        <a:p>
          <a:pPr marL="0" lvl="0" indent="0" algn="ctr" defTabSz="400050">
            <a:lnSpc>
              <a:spcPct val="90000"/>
            </a:lnSpc>
            <a:spcBef>
              <a:spcPct val="0"/>
            </a:spcBef>
            <a:spcAft>
              <a:spcPct val="35000"/>
            </a:spcAft>
            <a:buNone/>
          </a:pPr>
          <a:r>
            <a:rPr lang="en-US" sz="1050" kern="1200">
              <a:solidFill>
                <a:prstClr val="white"/>
              </a:solidFill>
              <a:latin typeface="Arial" panose="020B0604020202020204" pitchFamily="34" charset="0"/>
              <a:ea typeface="+mn-ea"/>
              <a:cs typeface="Arial" panose="020B0604020202020204" pitchFamily="34" charset="0"/>
            </a:rPr>
            <a:t>Colin Palmer | Director of Policy</a:t>
          </a:r>
          <a:endParaRPr lang="en-GB" sz="1050" kern="1200">
            <a:solidFill>
              <a:prstClr val="white"/>
            </a:solidFill>
            <a:latin typeface="Arial" panose="020B0604020202020204" pitchFamily="34" charset="0"/>
            <a:ea typeface="+mn-ea"/>
            <a:cs typeface="Arial" panose="020B0604020202020204" pitchFamily="34" charset="0"/>
          </a:endParaRPr>
        </a:p>
      </dgm:t>
    </dgm:pt>
    <dgm:pt modelId="{6B8E38AE-C87C-4E0E-8F33-4B44897CDB74}" type="parTrans" cxnId="{626BD251-5121-4077-BD54-6A3D4A4ADC33}">
      <dgm:prSet/>
      <dgm:spPr/>
      <dgm:t>
        <a:bodyPr/>
        <a:lstStyle/>
        <a:p>
          <a:pPr algn="l"/>
          <a:endParaRPr lang="en-GB" sz="1050">
            <a:latin typeface="Arial" panose="020B0604020202020204" pitchFamily="34" charset="0"/>
            <a:cs typeface="Arial" panose="020B0604020202020204" pitchFamily="34" charset="0"/>
          </a:endParaRPr>
        </a:p>
      </dgm:t>
    </dgm:pt>
    <dgm:pt modelId="{FEEE7C2F-8285-4383-A330-EFA281B5DDFA}" type="sibTrans" cxnId="{626BD251-5121-4077-BD54-6A3D4A4ADC33}">
      <dgm:prSet/>
      <dgm:spPr/>
      <dgm:t>
        <a:bodyPr/>
        <a:lstStyle/>
        <a:p>
          <a:pPr algn="l"/>
          <a:endParaRPr lang="en-GB" sz="1050">
            <a:latin typeface="Arial" panose="020B0604020202020204" pitchFamily="34" charset="0"/>
            <a:cs typeface="Arial" panose="020B0604020202020204" pitchFamily="34" charset="0"/>
          </a:endParaRPr>
        </a:p>
      </dgm:t>
    </dgm:pt>
    <dgm:pt modelId="{82C8BD75-83AC-433C-89C7-9ED39CD5900E}">
      <dgm:prSet custT="1"/>
      <dgm:spPr>
        <a:solidFill>
          <a:schemeClr val="accent4"/>
        </a:solidFill>
      </dgm:spPr>
      <dgm:t>
        <a:bodyPr/>
        <a:lstStyle/>
        <a:p>
          <a:pPr algn="ctr"/>
          <a:r>
            <a:rPr lang="en-GB" sz="1050">
              <a:latin typeface="Arial" panose="020B0604020202020204" pitchFamily="34" charset="0"/>
              <a:cs typeface="Arial" panose="020B0604020202020204" pitchFamily="34" charset="0"/>
            </a:rPr>
            <a:t>Maggie Olson</a:t>
          </a:r>
          <a:br>
            <a:rPr lang="en-GB" sz="1050">
              <a:latin typeface="Arial" panose="020B0604020202020204" pitchFamily="34" charset="0"/>
              <a:cs typeface="Arial" panose="020B0604020202020204" pitchFamily="34" charset="0"/>
            </a:rPr>
          </a:br>
          <a:r>
            <a:rPr lang="en-GB" sz="1050">
              <a:latin typeface="Arial" panose="020B0604020202020204" pitchFamily="34" charset="0"/>
              <a:cs typeface="Arial" panose="020B0604020202020204" pitchFamily="34" charset="0"/>
            </a:rPr>
            <a:t>Policy Manager – New Technologies </a:t>
          </a:r>
          <a:br>
            <a:rPr lang="en-GB" sz="1050">
              <a:latin typeface="Arial" panose="020B0604020202020204" pitchFamily="34" charset="0"/>
              <a:cs typeface="Arial" panose="020B0604020202020204" pitchFamily="34" charset="0"/>
            </a:rPr>
          </a:br>
          <a:r>
            <a:rPr lang="en-GB" sz="1050">
              <a:latin typeface="Arial" panose="020B0604020202020204" pitchFamily="34" charset="0"/>
              <a:cs typeface="Arial" panose="020B0604020202020204" pitchFamily="34" charset="0"/>
            </a:rPr>
            <a:t>(H</a:t>
          </a:r>
          <a:r>
            <a:rPr lang="en-GB" sz="1050" baseline="-25000">
              <a:latin typeface="Arial" panose="020B0604020202020204" pitchFamily="34" charset="0"/>
              <a:cs typeface="Arial" panose="020B0604020202020204" pitchFamily="34" charset="0"/>
            </a:rPr>
            <a:t>2</a:t>
          </a:r>
          <a:r>
            <a:rPr lang="en-GB" sz="1050">
              <a:latin typeface="Arial" panose="020B0604020202020204" pitchFamily="34" charset="0"/>
              <a:cs typeface="Arial" panose="020B0604020202020204" pitchFamily="34" charset="0"/>
            </a:rPr>
            <a:t>, INTOG, Marine)</a:t>
          </a:r>
        </a:p>
      </dgm:t>
    </dgm:pt>
    <dgm:pt modelId="{ED504651-197F-4FA3-BAE3-CA7AAA627021}" type="parTrans" cxnId="{94919BE0-11BC-47CF-B127-F3DF7A2D6D97}">
      <dgm:prSet/>
      <dgm:spPr/>
      <dgm:t>
        <a:bodyPr/>
        <a:lstStyle/>
        <a:p>
          <a:pPr algn="l"/>
          <a:endParaRPr lang="en-GB" sz="1050">
            <a:latin typeface="Arial" panose="020B0604020202020204" pitchFamily="34" charset="0"/>
            <a:cs typeface="Arial" panose="020B0604020202020204" pitchFamily="34" charset="0"/>
          </a:endParaRPr>
        </a:p>
      </dgm:t>
    </dgm:pt>
    <dgm:pt modelId="{D722E8D2-0CA5-4A95-B1AB-B14B2E8579A6}" type="sibTrans" cxnId="{94919BE0-11BC-47CF-B127-F3DF7A2D6D97}">
      <dgm:prSet/>
      <dgm:spPr/>
      <dgm:t>
        <a:bodyPr/>
        <a:lstStyle/>
        <a:p>
          <a:pPr algn="l"/>
          <a:endParaRPr lang="en-GB" sz="1050">
            <a:latin typeface="Arial" panose="020B0604020202020204" pitchFamily="34" charset="0"/>
            <a:cs typeface="Arial" panose="020B0604020202020204" pitchFamily="34" charset="0"/>
          </a:endParaRPr>
        </a:p>
      </dgm:t>
    </dgm:pt>
    <dgm:pt modelId="{C486D569-5BD5-48FD-A489-AEB4D18CF3F8}" type="pres">
      <dgm:prSet presAssocID="{D00444BE-1C3B-4B36-A175-EE20FD73B8BC}" presName="linearFlow" presStyleCnt="0">
        <dgm:presLayoutVars>
          <dgm:dir/>
          <dgm:resizeHandles val="exact"/>
        </dgm:presLayoutVars>
      </dgm:prSet>
      <dgm:spPr/>
    </dgm:pt>
    <dgm:pt modelId="{31E2D36B-A952-492D-8AB6-D4DA5010E011}" type="pres">
      <dgm:prSet presAssocID="{60B41A3B-0246-4262-913F-8D92DE4602DC}" presName="composite" presStyleCnt="0"/>
      <dgm:spPr/>
    </dgm:pt>
    <dgm:pt modelId="{3143488C-B293-4D22-8092-862F4B1C5544}" type="pres">
      <dgm:prSet presAssocID="{60B41A3B-0246-4262-913F-8D92DE4602DC}"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A86140AE-A053-4CAE-9BE8-D64C70CC0A47}" type="pres">
      <dgm:prSet presAssocID="{60B41A3B-0246-4262-913F-8D92DE4602DC}" presName="txShp" presStyleLbl="node1" presStyleIdx="0" presStyleCnt="3">
        <dgm:presLayoutVars>
          <dgm:bulletEnabled val="1"/>
        </dgm:presLayoutVars>
      </dgm:prSet>
      <dgm:spPr>
        <a:xfrm rot="10800000">
          <a:off x="1182382" y="374"/>
          <a:ext cx="4118137" cy="580428"/>
        </a:xfrm>
        <a:prstGeom prst="homePlate">
          <a:avLst/>
        </a:prstGeom>
      </dgm:spPr>
    </dgm:pt>
    <dgm:pt modelId="{94647729-0FD0-498F-B6EA-4DC75826A4FF}" type="pres">
      <dgm:prSet presAssocID="{FEEE7C2F-8285-4383-A330-EFA281B5DDFA}" presName="spacing" presStyleCnt="0"/>
      <dgm:spPr/>
    </dgm:pt>
    <dgm:pt modelId="{80B048D5-AEC5-4615-9BB4-0C088D8C4BF8}" type="pres">
      <dgm:prSet presAssocID="{17FBA6D5-FE4E-4F96-858D-EE2DCBC1313F}" presName="composite" presStyleCnt="0"/>
      <dgm:spPr/>
    </dgm:pt>
    <dgm:pt modelId="{155EEC8E-0F03-4E2C-A81E-3E1CBF6F337E}" type="pres">
      <dgm:prSet presAssocID="{17FBA6D5-FE4E-4F96-858D-EE2DCBC1313F}" presName="imgShp" presStyleLbl="fgImgPlace1" presStyleIdx="1" presStyleCnt="3"/>
      <dgm:spPr>
        <a:blipFill>
          <a:blip xmlns:r="http://schemas.openxmlformats.org/officeDocument/2006/relationships" r:embed="rId2"/>
          <a:srcRect/>
          <a:stretch>
            <a:fillRect/>
          </a:stretch>
        </a:blipFill>
      </dgm:spPr>
    </dgm:pt>
    <dgm:pt modelId="{F2912E5A-5DDB-4CFA-9C4F-F5C7FE345343}" type="pres">
      <dgm:prSet presAssocID="{17FBA6D5-FE4E-4F96-858D-EE2DCBC1313F}" presName="txShp" presStyleLbl="node1" presStyleIdx="1" presStyleCnt="3" custLinFactNeighborX="-585" custLinFactNeighborY="-6327">
        <dgm:presLayoutVars>
          <dgm:bulletEnabled val="1"/>
        </dgm:presLayoutVars>
      </dgm:prSet>
      <dgm:spPr/>
    </dgm:pt>
    <dgm:pt modelId="{C7552DE7-9C75-4F58-A749-BE179D1BBE55}" type="pres">
      <dgm:prSet presAssocID="{4931E723-8A6D-4852-876D-F63248B5AA61}" presName="spacing" presStyleCnt="0"/>
      <dgm:spPr/>
    </dgm:pt>
    <dgm:pt modelId="{E90CCB4E-81FC-48B7-AE98-10A19832C95A}" type="pres">
      <dgm:prSet presAssocID="{82C8BD75-83AC-433C-89C7-9ED39CD5900E}" presName="composite" presStyleCnt="0"/>
      <dgm:spPr/>
    </dgm:pt>
    <dgm:pt modelId="{32EBF0BF-D6B0-46BD-8E4C-E5B8F98904C6}" type="pres">
      <dgm:prSet presAssocID="{82C8BD75-83AC-433C-89C7-9ED39CD5900E}" presName="imgShp"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E00DBFDC-D47F-4300-96A6-E2523A5CD421}" type="pres">
      <dgm:prSet presAssocID="{82C8BD75-83AC-433C-89C7-9ED39CD5900E}" presName="txShp" presStyleLbl="node1" presStyleIdx="2" presStyleCnt="3">
        <dgm:presLayoutVars>
          <dgm:bulletEnabled val="1"/>
        </dgm:presLayoutVars>
      </dgm:prSet>
      <dgm:spPr/>
    </dgm:pt>
  </dgm:ptLst>
  <dgm:cxnLst>
    <dgm:cxn modelId="{BE9AF202-17C1-4153-AD11-A0D46633DD52}" srcId="{D00444BE-1C3B-4B36-A175-EE20FD73B8BC}" destId="{17FBA6D5-FE4E-4F96-858D-EE2DCBC1313F}" srcOrd="1" destOrd="0" parTransId="{038F6C81-0436-42AB-8AA3-B4C0FBB1AF61}" sibTransId="{4931E723-8A6D-4852-876D-F63248B5AA61}"/>
    <dgm:cxn modelId="{FE958314-6115-4636-B893-AAA0CD906BD0}" type="presOf" srcId="{82C8BD75-83AC-433C-89C7-9ED39CD5900E}" destId="{E00DBFDC-D47F-4300-96A6-E2523A5CD421}" srcOrd="0" destOrd="0" presId="urn:microsoft.com/office/officeart/2005/8/layout/vList3"/>
    <dgm:cxn modelId="{9FDB8E5E-7B38-4601-B943-FDB9A337EE3F}" type="presOf" srcId="{17FBA6D5-FE4E-4F96-858D-EE2DCBC1313F}" destId="{F2912E5A-5DDB-4CFA-9C4F-F5C7FE345343}" srcOrd="0" destOrd="0" presId="urn:microsoft.com/office/officeart/2005/8/layout/vList3"/>
    <dgm:cxn modelId="{626BD251-5121-4077-BD54-6A3D4A4ADC33}" srcId="{D00444BE-1C3B-4B36-A175-EE20FD73B8BC}" destId="{60B41A3B-0246-4262-913F-8D92DE4602DC}" srcOrd="0" destOrd="0" parTransId="{6B8E38AE-C87C-4E0E-8F33-4B44897CDB74}" sibTransId="{FEEE7C2F-8285-4383-A330-EFA281B5DDFA}"/>
    <dgm:cxn modelId="{5EF4F197-2354-425D-BDDC-232105B19586}" type="presOf" srcId="{60B41A3B-0246-4262-913F-8D92DE4602DC}" destId="{A86140AE-A053-4CAE-9BE8-D64C70CC0A47}" srcOrd="0" destOrd="0" presId="urn:microsoft.com/office/officeart/2005/8/layout/vList3"/>
    <dgm:cxn modelId="{AC858D9F-C954-4BF2-848E-1DAE53032B83}" type="presOf" srcId="{D00444BE-1C3B-4B36-A175-EE20FD73B8BC}" destId="{C486D569-5BD5-48FD-A489-AEB4D18CF3F8}" srcOrd="0" destOrd="0" presId="urn:microsoft.com/office/officeart/2005/8/layout/vList3"/>
    <dgm:cxn modelId="{94919BE0-11BC-47CF-B127-F3DF7A2D6D97}" srcId="{D00444BE-1C3B-4B36-A175-EE20FD73B8BC}" destId="{82C8BD75-83AC-433C-89C7-9ED39CD5900E}" srcOrd="2" destOrd="0" parTransId="{ED504651-197F-4FA3-BAE3-CA7AAA627021}" sibTransId="{D722E8D2-0CA5-4A95-B1AB-B14B2E8579A6}"/>
    <dgm:cxn modelId="{613B9836-45E7-4E16-948D-AAFED5CEDBAA}" type="presParOf" srcId="{C486D569-5BD5-48FD-A489-AEB4D18CF3F8}" destId="{31E2D36B-A952-492D-8AB6-D4DA5010E011}" srcOrd="0" destOrd="0" presId="urn:microsoft.com/office/officeart/2005/8/layout/vList3"/>
    <dgm:cxn modelId="{7C48D1D4-39ED-4C58-A4C8-0C3F32F5877B}" type="presParOf" srcId="{31E2D36B-A952-492D-8AB6-D4DA5010E011}" destId="{3143488C-B293-4D22-8092-862F4B1C5544}" srcOrd="0" destOrd="0" presId="urn:microsoft.com/office/officeart/2005/8/layout/vList3"/>
    <dgm:cxn modelId="{B5D9864F-28AA-4B63-977C-DD6F7E4837CB}" type="presParOf" srcId="{31E2D36B-A952-492D-8AB6-D4DA5010E011}" destId="{A86140AE-A053-4CAE-9BE8-D64C70CC0A47}" srcOrd="1" destOrd="0" presId="urn:microsoft.com/office/officeart/2005/8/layout/vList3"/>
    <dgm:cxn modelId="{E8930C2E-54E5-42CD-88B7-C5ED36A32A36}" type="presParOf" srcId="{C486D569-5BD5-48FD-A489-AEB4D18CF3F8}" destId="{94647729-0FD0-498F-B6EA-4DC75826A4FF}" srcOrd="1" destOrd="0" presId="urn:microsoft.com/office/officeart/2005/8/layout/vList3"/>
    <dgm:cxn modelId="{B7FBE028-BC8D-4BEB-B9E2-382B896D64ED}" type="presParOf" srcId="{C486D569-5BD5-48FD-A489-AEB4D18CF3F8}" destId="{80B048D5-AEC5-4615-9BB4-0C088D8C4BF8}" srcOrd="2" destOrd="0" presId="urn:microsoft.com/office/officeart/2005/8/layout/vList3"/>
    <dgm:cxn modelId="{CC0B4A05-1C78-472F-BDA8-0D3D4166D3F5}" type="presParOf" srcId="{80B048D5-AEC5-4615-9BB4-0C088D8C4BF8}" destId="{155EEC8E-0F03-4E2C-A81E-3E1CBF6F337E}" srcOrd="0" destOrd="0" presId="urn:microsoft.com/office/officeart/2005/8/layout/vList3"/>
    <dgm:cxn modelId="{4D8AA7ED-1304-494B-8F01-AC4A27C6B023}" type="presParOf" srcId="{80B048D5-AEC5-4615-9BB4-0C088D8C4BF8}" destId="{F2912E5A-5DDB-4CFA-9C4F-F5C7FE345343}" srcOrd="1" destOrd="0" presId="urn:microsoft.com/office/officeart/2005/8/layout/vList3"/>
    <dgm:cxn modelId="{B5477F12-BB9C-4B3F-9F86-38A2C4CA76C0}" type="presParOf" srcId="{C486D569-5BD5-48FD-A489-AEB4D18CF3F8}" destId="{C7552DE7-9C75-4F58-A749-BE179D1BBE55}" srcOrd="3" destOrd="0" presId="urn:microsoft.com/office/officeart/2005/8/layout/vList3"/>
    <dgm:cxn modelId="{4E2819B0-AB0C-4881-8283-E52377B5EF37}" type="presParOf" srcId="{C486D569-5BD5-48FD-A489-AEB4D18CF3F8}" destId="{E90CCB4E-81FC-48B7-AE98-10A19832C95A}" srcOrd="4" destOrd="0" presId="urn:microsoft.com/office/officeart/2005/8/layout/vList3"/>
    <dgm:cxn modelId="{E01D207C-13D4-4CB7-A878-11FBBA5AD4A9}" type="presParOf" srcId="{E90CCB4E-81FC-48B7-AE98-10A19832C95A}" destId="{32EBF0BF-D6B0-46BD-8E4C-E5B8F98904C6}" srcOrd="0" destOrd="0" presId="urn:microsoft.com/office/officeart/2005/8/layout/vList3"/>
    <dgm:cxn modelId="{F64CC2DF-65E7-44CC-8E0B-C066B9398A29}" type="presParOf" srcId="{E90CCB4E-81FC-48B7-AE98-10A19832C95A}" destId="{E00DBFDC-D47F-4300-96A6-E2523A5CD421}" srcOrd="1" destOrd="0" presId="urn:microsoft.com/office/officeart/2005/8/layout/vLis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00444BE-1C3B-4B36-A175-EE20FD73B8BC}"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GB"/>
        </a:p>
      </dgm:t>
    </dgm:pt>
    <dgm:pt modelId="{26613695-19B1-426F-84DC-9FE535CC0FF4}">
      <dgm:prSet phldrT="[Text]" custT="1"/>
      <dgm:spPr>
        <a:solidFill>
          <a:schemeClr val="accent3"/>
        </a:solidFill>
      </dgm:spPr>
      <dgm:t>
        <a:bodyPr/>
        <a:lstStyle/>
        <a:p>
          <a:pPr algn="ctr"/>
          <a:r>
            <a:rPr lang="en-GB" sz="1100">
              <a:latin typeface="Arial" panose="020B0604020202020204" pitchFamily="34" charset="0"/>
              <a:cs typeface="Arial" panose="020B0604020202020204" pitchFamily="34" charset="0"/>
            </a:rPr>
            <a:t>Stephen McKellar</a:t>
          </a:r>
          <a:br>
            <a:rPr lang="en-GB" sz="1100">
              <a:latin typeface="Arial" panose="020B0604020202020204" pitchFamily="34" charset="0"/>
              <a:cs typeface="Arial" panose="020B0604020202020204" pitchFamily="34" charset="0"/>
            </a:rPr>
          </a:br>
          <a:r>
            <a:rPr lang="en-GB" sz="1100">
              <a:latin typeface="Arial" panose="020B0604020202020204" pitchFamily="34" charset="0"/>
              <a:cs typeface="Arial" panose="020B0604020202020204" pitchFamily="34" charset="0"/>
            </a:rPr>
            <a:t>Senior Policy Manager – Grid &amp; Systems</a:t>
          </a:r>
        </a:p>
      </dgm:t>
    </dgm:pt>
    <dgm:pt modelId="{91A874E7-714E-4276-9AA1-EC59F4253599}" type="parTrans" cxnId="{B7B2AAE3-B99D-4209-9F39-3AD05731F802}">
      <dgm:prSet/>
      <dgm:spPr/>
      <dgm:t>
        <a:bodyPr/>
        <a:lstStyle/>
        <a:p>
          <a:pPr algn="l"/>
          <a:endParaRPr lang="en-GB" sz="1600">
            <a:latin typeface="Arial" panose="020B0604020202020204" pitchFamily="34" charset="0"/>
            <a:cs typeface="Arial" panose="020B0604020202020204" pitchFamily="34" charset="0"/>
          </a:endParaRPr>
        </a:p>
      </dgm:t>
    </dgm:pt>
    <dgm:pt modelId="{99B88D6C-C8FC-4AFF-8D25-70627B101CC1}" type="sibTrans" cxnId="{B7B2AAE3-B99D-4209-9F39-3AD05731F802}">
      <dgm:prSet/>
      <dgm:spPr/>
      <dgm:t>
        <a:bodyPr/>
        <a:lstStyle/>
        <a:p>
          <a:pPr algn="l"/>
          <a:endParaRPr lang="en-GB" sz="1600">
            <a:latin typeface="Arial" panose="020B0604020202020204" pitchFamily="34" charset="0"/>
            <a:cs typeface="Arial" panose="020B0604020202020204" pitchFamily="34" charset="0"/>
          </a:endParaRPr>
        </a:p>
      </dgm:t>
    </dgm:pt>
    <dgm:pt modelId="{E4C0B12B-8545-4801-809B-81B4B0B29C67}">
      <dgm:prSet custT="1"/>
      <dgm:spPr/>
      <dgm:t>
        <a:bodyPr/>
        <a:lstStyle/>
        <a:p>
          <a:r>
            <a:rPr lang="en-GB" sz="1100">
              <a:latin typeface="Arial" panose="020B0604020202020204" pitchFamily="34" charset="0"/>
              <a:cs typeface="Arial" panose="020B0604020202020204" pitchFamily="34" charset="0"/>
            </a:rPr>
            <a:t>Holly Thomas</a:t>
          </a:r>
          <a:br>
            <a:rPr lang="en-GB" sz="1100">
              <a:latin typeface="Arial" panose="020B0604020202020204" pitchFamily="34" charset="0"/>
              <a:cs typeface="Arial" panose="020B0604020202020204" pitchFamily="34" charset="0"/>
            </a:rPr>
          </a:br>
          <a:r>
            <a:rPr lang="en-GB" sz="1100">
              <a:latin typeface="Arial" panose="020B0604020202020204" pitchFamily="34" charset="0"/>
              <a:cs typeface="Arial" panose="020B0604020202020204" pitchFamily="34" charset="0"/>
            </a:rPr>
            <a:t>Policy Manager </a:t>
          </a:r>
          <a:br>
            <a:rPr lang="en-GB" sz="1100">
              <a:latin typeface="Arial" panose="020B0604020202020204" pitchFamily="34" charset="0"/>
              <a:cs typeface="Arial" panose="020B0604020202020204" pitchFamily="34" charset="0"/>
            </a:rPr>
          </a:br>
          <a:r>
            <a:rPr lang="en-GB" sz="1100">
              <a:latin typeface="Arial" panose="020B0604020202020204" pitchFamily="34" charset="0"/>
              <a:cs typeface="Arial" panose="020B0604020202020204" pitchFamily="34" charset="0"/>
            </a:rPr>
            <a:t>– Grid &amp; Systems</a:t>
          </a:r>
        </a:p>
      </dgm:t>
    </dgm:pt>
    <dgm:pt modelId="{67F4F70F-274E-4322-957E-8CAE233528EB}" type="parTrans" cxnId="{0765CB7B-1765-4ABB-8B62-49C31AFD30EA}">
      <dgm:prSet/>
      <dgm:spPr/>
      <dgm:t>
        <a:bodyPr/>
        <a:lstStyle/>
        <a:p>
          <a:endParaRPr lang="en-GB"/>
        </a:p>
      </dgm:t>
    </dgm:pt>
    <dgm:pt modelId="{0E5B5AE9-2A27-4FB4-8155-E0A855C2D5B4}" type="sibTrans" cxnId="{0765CB7B-1765-4ABB-8B62-49C31AFD30EA}">
      <dgm:prSet/>
      <dgm:spPr/>
      <dgm:t>
        <a:bodyPr/>
        <a:lstStyle/>
        <a:p>
          <a:endParaRPr lang="en-GB"/>
        </a:p>
      </dgm:t>
    </dgm:pt>
    <dgm:pt modelId="{C486D569-5BD5-48FD-A489-AEB4D18CF3F8}" type="pres">
      <dgm:prSet presAssocID="{D00444BE-1C3B-4B36-A175-EE20FD73B8BC}" presName="linearFlow" presStyleCnt="0">
        <dgm:presLayoutVars>
          <dgm:dir/>
          <dgm:resizeHandles val="exact"/>
        </dgm:presLayoutVars>
      </dgm:prSet>
      <dgm:spPr/>
    </dgm:pt>
    <dgm:pt modelId="{B3A527D4-8473-4B20-89D7-3AA33B7F06C9}" type="pres">
      <dgm:prSet presAssocID="{26613695-19B1-426F-84DC-9FE535CC0FF4}" presName="composite" presStyleCnt="0"/>
      <dgm:spPr/>
    </dgm:pt>
    <dgm:pt modelId="{D2B0D91A-B279-47E1-BFE4-0BE26880ECF3}" type="pres">
      <dgm:prSet presAssocID="{26613695-19B1-426F-84DC-9FE535CC0FF4}" presName="imgShp" presStyleLbl="fgImgPlace1" presStyleIdx="0" presStyleCnt="2" custLinFactNeighborX="4660" custLinFactNeighborY="-5924"/>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A1CE07FE-8F8E-406B-9B0D-5FDC8FD2AF7B}" type="pres">
      <dgm:prSet presAssocID="{26613695-19B1-426F-84DC-9FE535CC0FF4}" presName="txShp" presStyleLbl="node1" presStyleIdx="0" presStyleCnt="2">
        <dgm:presLayoutVars>
          <dgm:bulletEnabled val="1"/>
        </dgm:presLayoutVars>
      </dgm:prSet>
      <dgm:spPr/>
    </dgm:pt>
    <dgm:pt modelId="{922710FD-B25B-4EBC-A802-DCA492C0A852}" type="pres">
      <dgm:prSet presAssocID="{99B88D6C-C8FC-4AFF-8D25-70627B101CC1}" presName="spacing" presStyleCnt="0"/>
      <dgm:spPr/>
    </dgm:pt>
    <dgm:pt modelId="{941338E9-1DAE-4811-9566-FCD696F360D8}" type="pres">
      <dgm:prSet presAssocID="{E4C0B12B-8545-4801-809B-81B4B0B29C67}" presName="composite" presStyleCnt="0"/>
      <dgm:spPr/>
    </dgm:pt>
    <dgm:pt modelId="{85C207F7-A7A3-4DB4-856E-9A02AC57458D}" type="pres">
      <dgm:prSet presAssocID="{E4C0B12B-8545-4801-809B-81B4B0B29C67}" presName="imgShp" presStyleLbl="fgImgPlace1" presStyleIdx="1" presStyleCnt="2"/>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000" r="-2000"/>
          </a:stretch>
        </a:blipFill>
      </dgm:spPr>
    </dgm:pt>
    <dgm:pt modelId="{27D03F33-D69D-4635-87BF-10279098F2AF}" type="pres">
      <dgm:prSet presAssocID="{E4C0B12B-8545-4801-809B-81B4B0B29C67}" presName="txShp" presStyleLbl="node1" presStyleIdx="1" presStyleCnt="2">
        <dgm:presLayoutVars>
          <dgm:bulletEnabled val="1"/>
        </dgm:presLayoutVars>
      </dgm:prSet>
      <dgm:spPr/>
    </dgm:pt>
  </dgm:ptLst>
  <dgm:cxnLst>
    <dgm:cxn modelId="{D1BC0D2B-2B48-4C25-A76F-5AF92591C722}" type="presOf" srcId="{E4C0B12B-8545-4801-809B-81B4B0B29C67}" destId="{27D03F33-D69D-4635-87BF-10279098F2AF}" srcOrd="0" destOrd="0" presId="urn:microsoft.com/office/officeart/2005/8/layout/vList3"/>
    <dgm:cxn modelId="{580ED375-8788-496A-BBCD-BB1A01A7D0FF}" type="presOf" srcId="{26613695-19B1-426F-84DC-9FE535CC0FF4}" destId="{A1CE07FE-8F8E-406B-9B0D-5FDC8FD2AF7B}" srcOrd="0" destOrd="0" presId="urn:microsoft.com/office/officeart/2005/8/layout/vList3"/>
    <dgm:cxn modelId="{0765CB7B-1765-4ABB-8B62-49C31AFD30EA}" srcId="{D00444BE-1C3B-4B36-A175-EE20FD73B8BC}" destId="{E4C0B12B-8545-4801-809B-81B4B0B29C67}" srcOrd="1" destOrd="0" parTransId="{67F4F70F-274E-4322-957E-8CAE233528EB}" sibTransId="{0E5B5AE9-2A27-4FB4-8155-E0A855C2D5B4}"/>
    <dgm:cxn modelId="{AC858D9F-C954-4BF2-848E-1DAE53032B83}" type="presOf" srcId="{D00444BE-1C3B-4B36-A175-EE20FD73B8BC}" destId="{C486D569-5BD5-48FD-A489-AEB4D18CF3F8}" srcOrd="0" destOrd="0" presId="urn:microsoft.com/office/officeart/2005/8/layout/vList3"/>
    <dgm:cxn modelId="{B7B2AAE3-B99D-4209-9F39-3AD05731F802}" srcId="{D00444BE-1C3B-4B36-A175-EE20FD73B8BC}" destId="{26613695-19B1-426F-84DC-9FE535CC0FF4}" srcOrd="0" destOrd="0" parTransId="{91A874E7-714E-4276-9AA1-EC59F4253599}" sibTransId="{99B88D6C-C8FC-4AFF-8D25-70627B101CC1}"/>
    <dgm:cxn modelId="{13871ED1-BDA8-4B1A-9E63-DCF4A77E4864}" type="presParOf" srcId="{C486D569-5BD5-48FD-A489-AEB4D18CF3F8}" destId="{B3A527D4-8473-4B20-89D7-3AA33B7F06C9}" srcOrd="0" destOrd="0" presId="urn:microsoft.com/office/officeart/2005/8/layout/vList3"/>
    <dgm:cxn modelId="{C26C6AF6-C917-404D-A640-BB5C8AA81341}" type="presParOf" srcId="{B3A527D4-8473-4B20-89D7-3AA33B7F06C9}" destId="{D2B0D91A-B279-47E1-BFE4-0BE26880ECF3}" srcOrd="0" destOrd="0" presId="urn:microsoft.com/office/officeart/2005/8/layout/vList3"/>
    <dgm:cxn modelId="{01BEA09F-9E25-496C-8B48-12E65978E9F4}" type="presParOf" srcId="{B3A527D4-8473-4B20-89D7-3AA33B7F06C9}" destId="{A1CE07FE-8F8E-406B-9B0D-5FDC8FD2AF7B}" srcOrd="1" destOrd="0" presId="urn:microsoft.com/office/officeart/2005/8/layout/vList3"/>
    <dgm:cxn modelId="{D91DAE74-C34D-4D63-B4DE-67FFED2F077E}" type="presParOf" srcId="{C486D569-5BD5-48FD-A489-AEB4D18CF3F8}" destId="{922710FD-B25B-4EBC-A802-DCA492C0A852}" srcOrd="1" destOrd="0" presId="urn:microsoft.com/office/officeart/2005/8/layout/vList3"/>
    <dgm:cxn modelId="{C1C186EB-D285-484B-ADE0-22D9A7367CBF}" type="presParOf" srcId="{C486D569-5BD5-48FD-A489-AEB4D18CF3F8}" destId="{941338E9-1DAE-4811-9566-FCD696F360D8}" srcOrd="2" destOrd="0" presId="urn:microsoft.com/office/officeart/2005/8/layout/vList3"/>
    <dgm:cxn modelId="{CAD12DE3-D3A9-414E-B45A-85B91C839254}" type="presParOf" srcId="{941338E9-1DAE-4811-9566-FCD696F360D8}" destId="{85C207F7-A7A3-4DB4-856E-9A02AC57458D}" srcOrd="0" destOrd="0" presId="urn:microsoft.com/office/officeart/2005/8/layout/vList3"/>
    <dgm:cxn modelId="{EB37F0CD-50E7-467F-AE77-63C579415331}" type="presParOf" srcId="{941338E9-1DAE-4811-9566-FCD696F360D8}" destId="{27D03F33-D69D-4635-87BF-10279098F2AF}" srcOrd="1" destOrd="0" presId="urn:microsoft.com/office/officeart/2005/8/layout/vList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00444BE-1C3B-4B36-A175-EE20FD73B8BC}"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GB"/>
        </a:p>
      </dgm:t>
    </dgm:pt>
    <dgm:pt modelId="{3F70F0CD-5B6B-4D93-81B8-A08693070E43}">
      <dgm:prSet custT="1"/>
      <dgm:spPr/>
      <dgm:t>
        <a:bodyPr/>
        <a:lstStyle/>
        <a:p>
          <a:r>
            <a:rPr lang="en-GB" sz="1100" kern="1200">
              <a:solidFill>
                <a:prstClr val="white"/>
              </a:solidFill>
              <a:latin typeface="Arial" panose="020B0604020202020204" pitchFamily="34" charset="0"/>
              <a:ea typeface="+mn-ea"/>
              <a:cs typeface="Arial" panose="020B0604020202020204" pitchFamily="34" charset="0"/>
            </a:rPr>
            <a:t>Katy Barrie</a:t>
          </a:r>
          <a:br>
            <a:rPr lang="en-GB" sz="1100" kern="1200">
              <a:solidFill>
                <a:prstClr val="white"/>
              </a:solidFill>
              <a:latin typeface="Arial" panose="020B0604020202020204" pitchFamily="34" charset="0"/>
              <a:ea typeface="+mn-ea"/>
              <a:cs typeface="Arial" panose="020B0604020202020204" pitchFamily="34" charset="0"/>
            </a:rPr>
          </a:br>
          <a:r>
            <a:rPr lang="en-GB" sz="1100" kern="1200">
              <a:solidFill>
                <a:prstClr val="white"/>
              </a:solidFill>
              <a:latin typeface="Arial" panose="020B0604020202020204" pitchFamily="34" charset="0"/>
              <a:ea typeface="+mn-ea"/>
              <a:cs typeface="Arial" panose="020B0604020202020204" pitchFamily="34" charset="0"/>
            </a:rPr>
            <a:t>Policy Admin Officer</a:t>
          </a:r>
        </a:p>
      </dgm:t>
    </dgm:pt>
    <dgm:pt modelId="{2354B2F5-84E9-40DA-87C4-5193B4AFC796}" type="parTrans" cxnId="{C8B55C05-B4EB-4F4C-A0F8-0AD3044C43E3}">
      <dgm:prSet/>
      <dgm:spPr/>
      <dgm:t>
        <a:bodyPr/>
        <a:lstStyle/>
        <a:p>
          <a:endParaRPr lang="en-GB"/>
        </a:p>
      </dgm:t>
    </dgm:pt>
    <dgm:pt modelId="{F28F31C0-13C0-4A3B-9D15-FC2335D934E2}" type="sibTrans" cxnId="{C8B55C05-B4EB-4F4C-A0F8-0AD3044C43E3}">
      <dgm:prSet/>
      <dgm:spPr/>
      <dgm:t>
        <a:bodyPr/>
        <a:lstStyle/>
        <a:p>
          <a:endParaRPr lang="en-GB"/>
        </a:p>
      </dgm:t>
    </dgm:pt>
    <dgm:pt modelId="{691D86F0-0660-4900-A06D-9A597E3F9D9B}">
      <dgm:prSet custT="1"/>
      <dgm:spPr>
        <a:solidFill>
          <a:srgbClr val="C5D10B"/>
        </a:solidFill>
      </dgm:spPr>
      <dgm:t>
        <a:bodyPr/>
        <a:lstStyle/>
        <a:p>
          <a:pPr algn="ctr"/>
          <a:r>
            <a:rPr lang="en-US" sz="1100">
              <a:latin typeface="Arial" panose="020B0604020202020204" pitchFamily="34" charset="0"/>
              <a:cs typeface="Arial" panose="020B0604020202020204" pitchFamily="34" charset="0"/>
            </a:rPr>
            <a:t>Andrew MacNish Porter  Senior </a:t>
          </a:r>
          <a:r>
            <a:rPr lang="en-GB" sz="1100">
              <a:latin typeface="Arial" panose="020B0604020202020204" pitchFamily="34" charset="0"/>
              <a:cs typeface="Arial" panose="020B0604020202020204" pitchFamily="34" charset="0"/>
            </a:rPr>
            <a:t>Policy Manager </a:t>
          </a:r>
          <a:br>
            <a:rPr lang="en-GB" sz="1100">
              <a:latin typeface="Arial" panose="020B0604020202020204" pitchFamily="34" charset="0"/>
              <a:cs typeface="Arial" panose="020B0604020202020204" pitchFamily="34" charset="0"/>
            </a:rPr>
          </a:br>
          <a:r>
            <a:rPr lang="en-GB" sz="1100">
              <a:latin typeface="Arial" panose="020B0604020202020204" pitchFamily="34" charset="0"/>
              <a:cs typeface="Arial" panose="020B0604020202020204" pitchFamily="34" charset="0"/>
            </a:rPr>
            <a:t>– Economics &amp; Markets</a:t>
          </a:r>
        </a:p>
      </dgm:t>
    </dgm:pt>
    <dgm:pt modelId="{AB685484-CEC2-45C3-BA12-C75BB00E0D34}" type="parTrans" cxnId="{501A48A8-7513-4024-B51A-1C09063C1F05}">
      <dgm:prSet/>
      <dgm:spPr/>
      <dgm:t>
        <a:bodyPr/>
        <a:lstStyle/>
        <a:p>
          <a:endParaRPr lang="en-GB"/>
        </a:p>
      </dgm:t>
    </dgm:pt>
    <dgm:pt modelId="{385E4C46-53D8-4346-B4EA-ECDEF7B71DF8}" type="sibTrans" cxnId="{501A48A8-7513-4024-B51A-1C09063C1F05}">
      <dgm:prSet/>
      <dgm:spPr/>
      <dgm:t>
        <a:bodyPr/>
        <a:lstStyle/>
        <a:p>
          <a:endParaRPr lang="en-GB"/>
        </a:p>
      </dgm:t>
    </dgm:pt>
    <dgm:pt modelId="{C486D569-5BD5-48FD-A489-AEB4D18CF3F8}" type="pres">
      <dgm:prSet presAssocID="{D00444BE-1C3B-4B36-A175-EE20FD73B8BC}" presName="linearFlow" presStyleCnt="0">
        <dgm:presLayoutVars>
          <dgm:dir/>
          <dgm:resizeHandles val="exact"/>
        </dgm:presLayoutVars>
      </dgm:prSet>
      <dgm:spPr/>
    </dgm:pt>
    <dgm:pt modelId="{ED825500-D579-4AC9-B4BD-234787D6CAB5}" type="pres">
      <dgm:prSet presAssocID="{691D86F0-0660-4900-A06D-9A597E3F9D9B}" presName="composite" presStyleCnt="0"/>
      <dgm:spPr/>
    </dgm:pt>
    <dgm:pt modelId="{8C6C1EDA-AB82-4815-B7C6-31FBAF6091A7}" type="pres">
      <dgm:prSet presAssocID="{691D86F0-0660-4900-A06D-9A597E3F9D9B}" presName="imgShp"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B2BC1ED3-EE4B-44DA-85C2-9A836081C9E9}" type="pres">
      <dgm:prSet presAssocID="{691D86F0-0660-4900-A06D-9A597E3F9D9B}" presName="txShp" presStyleLbl="node1" presStyleIdx="0" presStyleCnt="2">
        <dgm:presLayoutVars>
          <dgm:bulletEnabled val="1"/>
        </dgm:presLayoutVars>
      </dgm:prSet>
      <dgm:spPr/>
    </dgm:pt>
    <dgm:pt modelId="{A3B8BE4B-0BAF-4FF4-AC4A-9A175BF45765}" type="pres">
      <dgm:prSet presAssocID="{385E4C46-53D8-4346-B4EA-ECDEF7B71DF8}" presName="spacing" presStyleCnt="0"/>
      <dgm:spPr/>
    </dgm:pt>
    <dgm:pt modelId="{2E80E7DE-DF13-471E-BF53-939C454269FF}" type="pres">
      <dgm:prSet presAssocID="{3F70F0CD-5B6B-4D93-81B8-A08693070E43}" presName="composite" presStyleCnt="0"/>
      <dgm:spPr/>
    </dgm:pt>
    <dgm:pt modelId="{EE1FC4F3-42A8-42DF-85F3-ECD4E9F18E41}" type="pres">
      <dgm:prSet presAssocID="{3F70F0CD-5B6B-4D93-81B8-A08693070E43}" presName="imgShp" presStyleLbl="fgImgPlac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D4636EB7-AF01-4FA2-B1A1-CA3B7A493B64}" type="pres">
      <dgm:prSet presAssocID="{3F70F0CD-5B6B-4D93-81B8-A08693070E43}" presName="txShp" presStyleLbl="node1" presStyleIdx="1" presStyleCnt="2">
        <dgm:presLayoutVars>
          <dgm:bulletEnabled val="1"/>
        </dgm:presLayoutVars>
      </dgm:prSet>
      <dgm:spPr/>
    </dgm:pt>
  </dgm:ptLst>
  <dgm:cxnLst>
    <dgm:cxn modelId="{C8B55C05-B4EB-4F4C-A0F8-0AD3044C43E3}" srcId="{D00444BE-1C3B-4B36-A175-EE20FD73B8BC}" destId="{3F70F0CD-5B6B-4D93-81B8-A08693070E43}" srcOrd="1" destOrd="0" parTransId="{2354B2F5-84E9-40DA-87C4-5193B4AFC796}" sibTransId="{F28F31C0-13C0-4A3B-9D15-FC2335D934E2}"/>
    <dgm:cxn modelId="{E8EF158D-7BB6-4390-9F4E-0F8C4C4C9BED}" type="presOf" srcId="{3F70F0CD-5B6B-4D93-81B8-A08693070E43}" destId="{D4636EB7-AF01-4FA2-B1A1-CA3B7A493B64}" srcOrd="0" destOrd="0" presId="urn:microsoft.com/office/officeart/2005/8/layout/vList3"/>
    <dgm:cxn modelId="{BD86DD94-7445-4B20-96EC-411973B206DD}" type="presOf" srcId="{691D86F0-0660-4900-A06D-9A597E3F9D9B}" destId="{B2BC1ED3-EE4B-44DA-85C2-9A836081C9E9}" srcOrd="0" destOrd="0" presId="urn:microsoft.com/office/officeart/2005/8/layout/vList3"/>
    <dgm:cxn modelId="{AC858D9F-C954-4BF2-848E-1DAE53032B83}" type="presOf" srcId="{D00444BE-1C3B-4B36-A175-EE20FD73B8BC}" destId="{C486D569-5BD5-48FD-A489-AEB4D18CF3F8}" srcOrd="0" destOrd="0" presId="urn:microsoft.com/office/officeart/2005/8/layout/vList3"/>
    <dgm:cxn modelId="{501A48A8-7513-4024-B51A-1C09063C1F05}" srcId="{D00444BE-1C3B-4B36-A175-EE20FD73B8BC}" destId="{691D86F0-0660-4900-A06D-9A597E3F9D9B}" srcOrd="0" destOrd="0" parTransId="{AB685484-CEC2-45C3-BA12-C75BB00E0D34}" sibTransId="{385E4C46-53D8-4346-B4EA-ECDEF7B71DF8}"/>
    <dgm:cxn modelId="{4F0F5017-1072-48AF-963C-1FD28CA4AEE1}" type="presParOf" srcId="{C486D569-5BD5-48FD-A489-AEB4D18CF3F8}" destId="{ED825500-D579-4AC9-B4BD-234787D6CAB5}" srcOrd="0" destOrd="0" presId="urn:microsoft.com/office/officeart/2005/8/layout/vList3"/>
    <dgm:cxn modelId="{8F495007-1B37-4F98-9B7D-01EE00CDD791}" type="presParOf" srcId="{ED825500-D579-4AC9-B4BD-234787D6CAB5}" destId="{8C6C1EDA-AB82-4815-B7C6-31FBAF6091A7}" srcOrd="0" destOrd="0" presId="urn:microsoft.com/office/officeart/2005/8/layout/vList3"/>
    <dgm:cxn modelId="{91A22B12-E156-4B7F-9B61-006CC66DBE0D}" type="presParOf" srcId="{ED825500-D579-4AC9-B4BD-234787D6CAB5}" destId="{B2BC1ED3-EE4B-44DA-85C2-9A836081C9E9}" srcOrd="1" destOrd="0" presId="urn:microsoft.com/office/officeart/2005/8/layout/vList3"/>
    <dgm:cxn modelId="{EE2A9A3F-DFBA-4E4C-A2D8-7328BAFAA17A}" type="presParOf" srcId="{C486D569-5BD5-48FD-A489-AEB4D18CF3F8}" destId="{A3B8BE4B-0BAF-4FF4-AC4A-9A175BF45765}" srcOrd="1" destOrd="0" presId="urn:microsoft.com/office/officeart/2005/8/layout/vList3"/>
    <dgm:cxn modelId="{7CE815ED-F1C0-4609-B3B2-D2CEB076A053}" type="presParOf" srcId="{C486D569-5BD5-48FD-A489-AEB4D18CF3F8}" destId="{2E80E7DE-DF13-471E-BF53-939C454269FF}" srcOrd="2" destOrd="0" presId="urn:microsoft.com/office/officeart/2005/8/layout/vList3"/>
    <dgm:cxn modelId="{34CAE11E-150F-4C4B-84D3-8DBE03FD8692}" type="presParOf" srcId="{2E80E7DE-DF13-471E-BF53-939C454269FF}" destId="{EE1FC4F3-42A8-42DF-85F3-ECD4E9F18E41}" srcOrd="0" destOrd="0" presId="urn:microsoft.com/office/officeart/2005/8/layout/vList3"/>
    <dgm:cxn modelId="{44D3FBB7-128E-4CBF-AEFA-D641591CC739}" type="presParOf" srcId="{2E80E7DE-DF13-471E-BF53-939C454269FF}" destId="{D4636EB7-AF01-4FA2-B1A1-CA3B7A493B64}" srcOrd="1" destOrd="0" presId="urn:microsoft.com/office/officeart/2005/8/layout/vList3"/>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96C38F-8491-485E-9D64-F7903FCB2814}">
      <dsp:nvSpPr>
        <dsp:cNvPr id="0" name=""/>
        <dsp:cNvSpPr/>
      </dsp:nvSpPr>
      <dsp:spPr>
        <a:xfrm rot="16200000">
          <a:off x="1137735" y="-1137735"/>
          <a:ext cx="1839329" cy="4114800"/>
        </a:xfrm>
        <a:prstGeom prst="round1Rect">
          <a:avLst/>
        </a:prstGeom>
        <a:solidFill>
          <a:srgbClr val="C5D10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a:t>Create a policy environment that supports the renewables industry</a:t>
          </a:r>
          <a:endParaRPr lang="en-GB" sz="2100" kern="1200"/>
        </a:p>
      </dsp:txBody>
      <dsp:txXfrm rot="5400000">
        <a:off x="0" y="0"/>
        <a:ext cx="4114800" cy="1379497"/>
      </dsp:txXfrm>
    </dsp:sp>
    <dsp:sp modelId="{BD39C803-5B98-4810-966B-AD060C99DD74}">
      <dsp:nvSpPr>
        <dsp:cNvPr id="0" name=""/>
        <dsp:cNvSpPr/>
      </dsp:nvSpPr>
      <dsp:spPr>
        <a:xfrm>
          <a:off x="4114800" y="0"/>
          <a:ext cx="4114800" cy="1839329"/>
        </a:xfrm>
        <a:prstGeom prst="round1Rect">
          <a:avLst/>
        </a:prstGeom>
        <a:solidFill>
          <a:srgbClr val="BE097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a:t>Provide accurate information to media and decision-makers + challenge inaccurate information</a:t>
          </a:r>
          <a:endParaRPr lang="en-GB" sz="2100" kern="1200"/>
        </a:p>
      </dsp:txBody>
      <dsp:txXfrm>
        <a:off x="4114800" y="0"/>
        <a:ext cx="4114800" cy="1379497"/>
      </dsp:txXfrm>
    </dsp:sp>
    <dsp:sp modelId="{55543F7D-424E-48A0-BC6F-B4FE2140D0F5}">
      <dsp:nvSpPr>
        <dsp:cNvPr id="0" name=""/>
        <dsp:cNvSpPr/>
      </dsp:nvSpPr>
      <dsp:spPr>
        <a:xfrm rot="10800000">
          <a:off x="0" y="1839329"/>
          <a:ext cx="4114800" cy="1839329"/>
        </a:xfrm>
        <a:prstGeom prst="round1Rect">
          <a:avLst/>
        </a:prstGeom>
        <a:solidFill>
          <a:srgbClr val="BE097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a:t>Run a </a:t>
          </a:r>
          <a:r>
            <a:rPr lang="en-US" sz="2100" kern="1200" err="1"/>
            <a:t>programme</a:t>
          </a:r>
          <a:r>
            <a:rPr lang="en-US" sz="2100" kern="1200"/>
            <a:t> of international conferences and events where industry comes together</a:t>
          </a:r>
          <a:endParaRPr lang="en-GB" sz="2100" kern="1200"/>
        </a:p>
      </dsp:txBody>
      <dsp:txXfrm rot="10800000">
        <a:off x="0" y="2299161"/>
        <a:ext cx="4114800" cy="1379497"/>
      </dsp:txXfrm>
    </dsp:sp>
    <dsp:sp modelId="{9BF03440-66C0-4682-8139-22E318DA6987}">
      <dsp:nvSpPr>
        <dsp:cNvPr id="0" name=""/>
        <dsp:cNvSpPr/>
      </dsp:nvSpPr>
      <dsp:spPr>
        <a:xfrm rot="5400000">
          <a:off x="5252535" y="701594"/>
          <a:ext cx="1839329" cy="4114800"/>
        </a:xfrm>
        <a:prstGeom prst="round1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a:t>Provide a support service to our members</a:t>
          </a:r>
          <a:endParaRPr lang="en-GB" sz="2100" kern="1200"/>
        </a:p>
      </dsp:txBody>
      <dsp:txXfrm rot="-5400000">
        <a:off x="4114800" y="2299161"/>
        <a:ext cx="4114800" cy="1379497"/>
      </dsp:txXfrm>
    </dsp:sp>
    <dsp:sp modelId="{657BF468-79C7-47BB-AD1F-7E17943552D3}">
      <dsp:nvSpPr>
        <dsp:cNvPr id="0" name=""/>
        <dsp:cNvSpPr/>
      </dsp:nvSpPr>
      <dsp:spPr>
        <a:xfrm>
          <a:off x="2880359" y="1379497"/>
          <a:ext cx="2468880" cy="919664"/>
        </a:xfrm>
        <a:prstGeom prst="roundRect">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WHAT WE DO</a:t>
          </a:r>
          <a:endParaRPr lang="en-GB" sz="2100" kern="1200"/>
        </a:p>
      </dsp:txBody>
      <dsp:txXfrm>
        <a:off x="2925253" y="1424391"/>
        <a:ext cx="2379092" cy="8298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96C38F-8491-485E-9D64-F7903FCB2814}">
      <dsp:nvSpPr>
        <dsp:cNvPr id="0" name=""/>
        <dsp:cNvSpPr/>
      </dsp:nvSpPr>
      <dsp:spPr>
        <a:xfrm rot="16200000">
          <a:off x="1137735" y="-1137735"/>
          <a:ext cx="1839329" cy="4114800"/>
        </a:xfrm>
        <a:prstGeom prst="round1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Monitor policy and politics to identify and use opportunities to influence policy</a:t>
          </a:r>
        </a:p>
      </dsp:txBody>
      <dsp:txXfrm rot="5400000">
        <a:off x="0" y="0"/>
        <a:ext cx="4114800" cy="1379497"/>
      </dsp:txXfrm>
    </dsp:sp>
    <dsp:sp modelId="{BD39C803-5B98-4810-966B-AD060C99DD74}">
      <dsp:nvSpPr>
        <dsp:cNvPr id="0" name=""/>
        <dsp:cNvSpPr/>
      </dsp:nvSpPr>
      <dsp:spPr>
        <a:xfrm>
          <a:off x="4114800" y="0"/>
          <a:ext cx="4114800" cy="1839329"/>
        </a:xfrm>
        <a:prstGeom prst="round1Rect">
          <a:avLst/>
        </a:prstGeom>
        <a:solidFill>
          <a:srgbClr val="BE097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Gather intelligence on how policy is playing out in the real world and what needs to change</a:t>
          </a:r>
          <a:endParaRPr lang="en-GB" sz="1600" kern="1200"/>
        </a:p>
      </dsp:txBody>
      <dsp:txXfrm>
        <a:off x="4114800" y="0"/>
        <a:ext cx="4114800" cy="1379497"/>
      </dsp:txXfrm>
    </dsp:sp>
    <dsp:sp modelId="{55543F7D-424E-48A0-BC6F-B4FE2140D0F5}">
      <dsp:nvSpPr>
        <dsp:cNvPr id="0" name=""/>
        <dsp:cNvSpPr/>
      </dsp:nvSpPr>
      <dsp:spPr>
        <a:xfrm rot="10800000">
          <a:off x="0" y="1839329"/>
          <a:ext cx="4114800" cy="1839329"/>
        </a:xfrm>
        <a:prstGeom prst="round1Rect">
          <a:avLst/>
        </a:prstGeom>
        <a:solidFill>
          <a:srgbClr val="BE097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Monitor the media to input good news stories and challenge inaccurate stories</a:t>
          </a:r>
          <a:endParaRPr lang="en-GB" sz="1600" kern="1200"/>
        </a:p>
      </dsp:txBody>
      <dsp:txXfrm rot="10800000">
        <a:off x="0" y="2299161"/>
        <a:ext cx="4114800" cy="1379497"/>
      </dsp:txXfrm>
    </dsp:sp>
    <dsp:sp modelId="{9BF03440-66C0-4682-8139-22E318DA6987}">
      <dsp:nvSpPr>
        <dsp:cNvPr id="0" name=""/>
        <dsp:cNvSpPr/>
      </dsp:nvSpPr>
      <dsp:spPr>
        <a:xfrm rot="5400000">
          <a:off x="5252535" y="701594"/>
          <a:ext cx="1839329" cy="4114800"/>
        </a:xfrm>
        <a:prstGeom prst="round1Rect">
          <a:avLst/>
        </a:prstGeom>
        <a:solidFill>
          <a:srgbClr val="C5D10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Build relationships with key stakeholders and build their understanding of and support for renewables</a:t>
          </a:r>
          <a:endParaRPr lang="en-GB" sz="1600" kern="1200"/>
        </a:p>
      </dsp:txBody>
      <dsp:txXfrm rot="-5400000">
        <a:off x="4114800" y="2299161"/>
        <a:ext cx="4114800" cy="1379497"/>
      </dsp:txXfrm>
    </dsp:sp>
    <dsp:sp modelId="{657BF468-79C7-47BB-AD1F-7E17943552D3}">
      <dsp:nvSpPr>
        <dsp:cNvPr id="0" name=""/>
        <dsp:cNvSpPr/>
      </dsp:nvSpPr>
      <dsp:spPr>
        <a:xfrm>
          <a:off x="2880359" y="1379497"/>
          <a:ext cx="2468880" cy="919664"/>
        </a:xfrm>
        <a:prstGeom prst="roundRect">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Assert the key importance of renewable energy and all the benefits it delivers</a:t>
          </a:r>
          <a:endParaRPr lang="en-GB" sz="1600" kern="1200"/>
        </a:p>
      </dsp:txBody>
      <dsp:txXfrm>
        <a:off x="2925253" y="1424391"/>
        <a:ext cx="2379092" cy="8298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943C40-BF22-4C41-86E8-97075EF7296A}">
      <dsp:nvSpPr>
        <dsp:cNvPr id="0" name=""/>
        <dsp:cNvSpPr/>
      </dsp:nvSpPr>
      <dsp:spPr>
        <a:xfrm>
          <a:off x="4404" y="764314"/>
          <a:ext cx="1942961" cy="827096"/>
        </a:xfrm>
        <a:prstGeom prst="chevron">
          <a:avLst/>
        </a:prstGeom>
        <a:solidFill>
          <a:srgbClr val="00AAE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noProof="0">
              <a:latin typeface="Arial" panose="020B0604020202020204" pitchFamily="34" charset="0"/>
              <a:cs typeface="Arial" panose="020B0604020202020204" pitchFamily="34" charset="0"/>
            </a:rPr>
            <a:t>Consultation link emailed to Forum with request for initial comments</a:t>
          </a:r>
        </a:p>
      </dsp:txBody>
      <dsp:txXfrm>
        <a:off x="417952" y="764314"/>
        <a:ext cx="1115865" cy="827096"/>
      </dsp:txXfrm>
    </dsp:sp>
    <dsp:sp modelId="{592E45E8-40B6-4342-BF2C-DBE53074A121}">
      <dsp:nvSpPr>
        <dsp:cNvPr id="0" name=""/>
        <dsp:cNvSpPr/>
      </dsp:nvSpPr>
      <dsp:spPr>
        <a:xfrm>
          <a:off x="1767878" y="756744"/>
          <a:ext cx="1916648" cy="842237"/>
        </a:xfrm>
        <a:prstGeom prst="chevron">
          <a:avLst/>
        </a:prstGeom>
        <a:solidFill>
          <a:srgbClr val="00AAE6"/>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00050">
            <a:lnSpc>
              <a:spcPct val="90000"/>
            </a:lnSpc>
            <a:spcBef>
              <a:spcPct val="0"/>
            </a:spcBef>
            <a:spcAft>
              <a:spcPct val="35000"/>
            </a:spcAft>
            <a:buNone/>
          </a:pPr>
          <a:r>
            <a:rPr lang="en-GB" sz="900" kern="1200" noProof="0">
              <a:solidFill>
                <a:prstClr val="white"/>
              </a:solidFill>
              <a:latin typeface="Arial" panose="020B0604020202020204" pitchFamily="34" charset="0"/>
              <a:ea typeface="+mn-ea"/>
              <a:cs typeface="Arial" panose="020B0604020202020204" pitchFamily="34" charset="0"/>
            </a:rPr>
            <a:t>TFG* meeting held to gather ‘rapid response’ from expert members –used to write the first draft</a:t>
          </a:r>
        </a:p>
      </dsp:txBody>
      <dsp:txXfrm>
        <a:off x="2188997" y="756744"/>
        <a:ext cx="1074411" cy="842237"/>
      </dsp:txXfrm>
    </dsp:sp>
    <dsp:sp modelId="{B571E67E-D8DC-4085-B33F-8C73729F3225}">
      <dsp:nvSpPr>
        <dsp:cNvPr id="0" name=""/>
        <dsp:cNvSpPr/>
      </dsp:nvSpPr>
      <dsp:spPr>
        <a:xfrm>
          <a:off x="3505041" y="750882"/>
          <a:ext cx="2081274" cy="853961"/>
        </a:xfrm>
        <a:prstGeom prst="chevron">
          <a:avLst/>
        </a:prstGeom>
        <a:solidFill>
          <a:srgbClr val="00AAE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noProof="0">
              <a:latin typeface="Arial" panose="020B0604020202020204" pitchFamily="34" charset="0"/>
              <a:cs typeface="Arial" panose="020B0604020202020204" pitchFamily="34" charset="0"/>
            </a:rPr>
            <a:t>First draft of response emailed to relevant Forum for input and feedback</a:t>
          </a:r>
        </a:p>
      </dsp:txBody>
      <dsp:txXfrm>
        <a:off x="3932022" y="750882"/>
        <a:ext cx="1227313" cy="853961"/>
      </dsp:txXfrm>
    </dsp:sp>
    <dsp:sp modelId="{D16A2B36-D91B-4B8E-9204-5251C3853905}">
      <dsp:nvSpPr>
        <dsp:cNvPr id="0" name=""/>
        <dsp:cNvSpPr/>
      </dsp:nvSpPr>
      <dsp:spPr>
        <a:xfrm>
          <a:off x="5406828" y="736548"/>
          <a:ext cx="1935387" cy="882629"/>
        </a:xfrm>
        <a:prstGeom prst="chevron">
          <a:avLst/>
        </a:prstGeom>
        <a:solidFill>
          <a:srgbClr val="00A7E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noProof="0">
              <a:latin typeface="Arial" panose="020B0604020202020204" pitchFamily="34" charset="0"/>
              <a:cs typeface="Arial" panose="020B0604020202020204" pitchFamily="34" charset="0"/>
            </a:rPr>
            <a:t>Second draft produced in response to feedback and circulated to Forum for final input and feedback</a:t>
          </a:r>
        </a:p>
      </dsp:txBody>
      <dsp:txXfrm>
        <a:off x="5848143" y="736548"/>
        <a:ext cx="1052758" cy="882629"/>
      </dsp:txXfrm>
    </dsp:sp>
    <dsp:sp modelId="{E32BB474-5354-4C87-A3A0-C74A9B42F97C}">
      <dsp:nvSpPr>
        <dsp:cNvPr id="0" name=""/>
        <dsp:cNvSpPr/>
      </dsp:nvSpPr>
      <dsp:spPr>
        <a:xfrm>
          <a:off x="7162729" y="776099"/>
          <a:ext cx="1976866" cy="803526"/>
        </a:xfrm>
        <a:prstGeom prst="chevron">
          <a:avLst/>
        </a:prstGeom>
        <a:solidFill>
          <a:srgbClr val="00A7E2"/>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00050">
            <a:lnSpc>
              <a:spcPct val="90000"/>
            </a:lnSpc>
            <a:spcBef>
              <a:spcPct val="0"/>
            </a:spcBef>
            <a:spcAft>
              <a:spcPct val="35000"/>
            </a:spcAft>
            <a:buNone/>
          </a:pPr>
          <a:r>
            <a:rPr lang="en-GB" sz="900" kern="1200" noProof="0">
              <a:solidFill>
                <a:schemeClr val="bg1"/>
              </a:solidFill>
              <a:latin typeface="Arial" panose="020B0604020202020204" pitchFamily="34" charset="0"/>
              <a:cs typeface="Arial" panose="020B0604020202020204" pitchFamily="34" charset="0"/>
            </a:rPr>
            <a:t>Response finalised and submitted. </a:t>
          </a:r>
          <a:r>
            <a:rPr lang="en-GB" sz="900" b="1" kern="1200" noProof="0">
              <a:solidFill>
                <a:schemeClr val="bg1"/>
              </a:solidFill>
              <a:latin typeface="Arial" panose="020B0604020202020204" pitchFamily="34" charset="0"/>
              <a:cs typeface="Arial" panose="020B0604020202020204" pitchFamily="34" charset="0"/>
            </a:rPr>
            <a:t>Also posted to SR website and included in Monthly Briefing</a:t>
          </a:r>
        </a:p>
      </dsp:txBody>
      <dsp:txXfrm>
        <a:off x="7564492" y="776099"/>
        <a:ext cx="1173340" cy="8035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943C40-BF22-4C41-86E8-97075EF7296A}">
      <dsp:nvSpPr>
        <dsp:cNvPr id="0" name=""/>
        <dsp:cNvSpPr/>
      </dsp:nvSpPr>
      <dsp:spPr>
        <a:xfrm>
          <a:off x="4404" y="764314"/>
          <a:ext cx="1942961" cy="827096"/>
        </a:xfrm>
        <a:prstGeom prst="chevron">
          <a:avLst/>
        </a:prstGeom>
        <a:solidFill>
          <a:srgbClr val="00AAE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noProof="0">
              <a:latin typeface="Arial" panose="020B0604020202020204" pitchFamily="34" charset="0"/>
              <a:cs typeface="Arial" panose="020B0604020202020204" pitchFamily="34" charset="0"/>
            </a:rPr>
            <a:t>Consultation link emailed to Forum with request for initial comments</a:t>
          </a:r>
        </a:p>
      </dsp:txBody>
      <dsp:txXfrm>
        <a:off x="417952" y="764314"/>
        <a:ext cx="1115865" cy="827096"/>
      </dsp:txXfrm>
    </dsp:sp>
    <dsp:sp modelId="{592E45E8-40B6-4342-BF2C-DBE53074A121}">
      <dsp:nvSpPr>
        <dsp:cNvPr id="0" name=""/>
        <dsp:cNvSpPr/>
      </dsp:nvSpPr>
      <dsp:spPr>
        <a:xfrm>
          <a:off x="1767878" y="756744"/>
          <a:ext cx="1916648" cy="842237"/>
        </a:xfrm>
        <a:prstGeom prst="chevron">
          <a:avLst/>
        </a:prstGeom>
        <a:solidFill>
          <a:srgbClr val="00AAE6"/>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00050">
            <a:lnSpc>
              <a:spcPct val="90000"/>
            </a:lnSpc>
            <a:spcBef>
              <a:spcPct val="0"/>
            </a:spcBef>
            <a:spcAft>
              <a:spcPct val="35000"/>
            </a:spcAft>
            <a:buNone/>
          </a:pPr>
          <a:r>
            <a:rPr lang="en-GB" sz="900" kern="1200" noProof="0">
              <a:solidFill>
                <a:prstClr val="white"/>
              </a:solidFill>
              <a:latin typeface="Arial" panose="020B0604020202020204" pitchFamily="34" charset="0"/>
              <a:ea typeface="+mn-ea"/>
              <a:cs typeface="Arial" panose="020B0604020202020204" pitchFamily="34" charset="0"/>
            </a:rPr>
            <a:t>TFG meeting held to gather ‘rapid response’ from expert members –used to write first draft</a:t>
          </a:r>
        </a:p>
      </dsp:txBody>
      <dsp:txXfrm>
        <a:off x="2188997" y="756744"/>
        <a:ext cx="1074411" cy="842237"/>
      </dsp:txXfrm>
    </dsp:sp>
    <dsp:sp modelId="{B571E67E-D8DC-4085-B33F-8C73729F3225}">
      <dsp:nvSpPr>
        <dsp:cNvPr id="0" name=""/>
        <dsp:cNvSpPr/>
      </dsp:nvSpPr>
      <dsp:spPr>
        <a:xfrm>
          <a:off x="3505041" y="750882"/>
          <a:ext cx="2081274" cy="853961"/>
        </a:xfrm>
        <a:prstGeom prst="chevron">
          <a:avLst/>
        </a:prstGeom>
        <a:solidFill>
          <a:srgbClr val="00AAE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noProof="0">
              <a:latin typeface="Arial" panose="020B0604020202020204" pitchFamily="34" charset="0"/>
              <a:cs typeface="Arial" panose="020B0604020202020204" pitchFamily="34" charset="0"/>
            </a:rPr>
            <a:t>First draft of response emailed to relevant Forum for input and feedback</a:t>
          </a:r>
        </a:p>
      </dsp:txBody>
      <dsp:txXfrm>
        <a:off x="3932022" y="750882"/>
        <a:ext cx="1227313" cy="853961"/>
      </dsp:txXfrm>
    </dsp:sp>
    <dsp:sp modelId="{D16A2B36-D91B-4B8E-9204-5251C3853905}">
      <dsp:nvSpPr>
        <dsp:cNvPr id="0" name=""/>
        <dsp:cNvSpPr/>
      </dsp:nvSpPr>
      <dsp:spPr>
        <a:xfrm>
          <a:off x="5406828" y="736548"/>
          <a:ext cx="1935387" cy="882629"/>
        </a:xfrm>
        <a:prstGeom prst="chevron">
          <a:avLst/>
        </a:prstGeom>
        <a:solidFill>
          <a:srgbClr val="00A7E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noProof="0">
              <a:latin typeface="Arial" panose="020B0604020202020204" pitchFamily="34" charset="0"/>
              <a:cs typeface="Arial" panose="020B0604020202020204" pitchFamily="34" charset="0"/>
            </a:rPr>
            <a:t>Second draft produced in response to feedback and circulated to Forum for final input and feedback</a:t>
          </a:r>
        </a:p>
      </dsp:txBody>
      <dsp:txXfrm>
        <a:off x="5848143" y="736548"/>
        <a:ext cx="1052758" cy="882629"/>
      </dsp:txXfrm>
    </dsp:sp>
    <dsp:sp modelId="{E32BB474-5354-4C87-A3A0-C74A9B42F97C}">
      <dsp:nvSpPr>
        <dsp:cNvPr id="0" name=""/>
        <dsp:cNvSpPr/>
      </dsp:nvSpPr>
      <dsp:spPr>
        <a:xfrm>
          <a:off x="7162729" y="776099"/>
          <a:ext cx="1976866" cy="803526"/>
        </a:xfrm>
        <a:prstGeom prst="chevron">
          <a:avLst/>
        </a:prstGeom>
        <a:solidFill>
          <a:srgbClr val="00A7E2"/>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00050">
            <a:lnSpc>
              <a:spcPct val="90000"/>
            </a:lnSpc>
            <a:spcBef>
              <a:spcPct val="0"/>
            </a:spcBef>
            <a:spcAft>
              <a:spcPct val="35000"/>
            </a:spcAft>
            <a:buNone/>
          </a:pPr>
          <a:r>
            <a:rPr lang="en-GB" sz="900" kern="1200" noProof="0">
              <a:solidFill>
                <a:schemeClr val="bg1"/>
              </a:solidFill>
              <a:latin typeface="Arial" panose="020B0604020202020204" pitchFamily="34" charset="0"/>
              <a:cs typeface="Arial" panose="020B0604020202020204" pitchFamily="34" charset="0"/>
            </a:rPr>
            <a:t>Response finalised and submitted. </a:t>
          </a:r>
          <a:r>
            <a:rPr lang="en-GB" sz="900" b="1" kern="1200" noProof="0">
              <a:solidFill>
                <a:schemeClr val="bg1"/>
              </a:solidFill>
              <a:latin typeface="Arial" panose="020B0604020202020204" pitchFamily="34" charset="0"/>
              <a:cs typeface="Arial" panose="020B0604020202020204" pitchFamily="34" charset="0"/>
            </a:rPr>
            <a:t>Also posted to SR website and included in Monthly Briefing</a:t>
          </a:r>
        </a:p>
      </dsp:txBody>
      <dsp:txXfrm>
        <a:off x="7564492" y="776099"/>
        <a:ext cx="1173340" cy="8035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6140AE-A053-4CAE-9BE8-D64C70CC0A47}">
      <dsp:nvSpPr>
        <dsp:cNvPr id="0" name=""/>
        <dsp:cNvSpPr/>
      </dsp:nvSpPr>
      <dsp:spPr>
        <a:xfrm rot="10800000">
          <a:off x="881746" y="138"/>
          <a:ext cx="3016775" cy="487530"/>
        </a:xfrm>
        <a:prstGeom prst="homePlate">
          <a:avLst/>
        </a:prstGeom>
        <a:solidFill>
          <a:schemeClr val="accent3"/>
        </a:solidFill>
        <a:ln w="25400" cap="flat" cmpd="sng" algn="ctr">
          <a:solidFill>
            <a:prstClr val="white">
              <a:hueOff val="0"/>
              <a:satOff val="0"/>
              <a:lumOff val="0"/>
              <a:alphaOff val="0"/>
            </a:prst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8417" tIns="34290" rIns="64008" bIns="34290" numCol="1" spcCol="1270" anchor="ctr" anchorCtr="0">
          <a:noAutofit/>
        </a:bodyPr>
        <a:lstStyle/>
        <a:p>
          <a:pPr marL="0" lvl="0" indent="0" algn="ctr" defTabSz="400050">
            <a:lnSpc>
              <a:spcPct val="90000"/>
            </a:lnSpc>
            <a:spcBef>
              <a:spcPct val="0"/>
            </a:spcBef>
            <a:spcAft>
              <a:spcPct val="35000"/>
            </a:spcAft>
            <a:buNone/>
          </a:pPr>
          <a:r>
            <a:rPr lang="en-US" sz="1200" kern="1200">
              <a:solidFill>
                <a:prstClr val="white"/>
              </a:solidFill>
              <a:latin typeface="Arial" panose="020B0604020202020204" pitchFamily="34" charset="0"/>
              <a:ea typeface="+mn-ea"/>
              <a:cs typeface="Arial" panose="020B0604020202020204" pitchFamily="34" charset="0"/>
            </a:rPr>
            <a:t>Nick Sharpe | Director of Communications &amp; Strategy</a:t>
          </a:r>
          <a:endParaRPr lang="en-GB" sz="1200" kern="1200">
            <a:solidFill>
              <a:prstClr val="white"/>
            </a:solidFill>
            <a:latin typeface="Arial" panose="020B0604020202020204" pitchFamily="34" charset="0"/>
            <a:ea typeface="+mn-ea"/>
            <a:cs typeface="Arial" panose="020B0604020202020204" pitchFamily="34" charset="0"/>
          </a:endParaRPr>
        </a:p>
      </dsp:txBody>
      <dsp:txXfrm rot="10800000">
        <a:off x="1003628" y="138"/>
        <a:ext cx="2894893" cy="487530"/>
      </dsp:txXfrm>
    </dsp:sp>
    <dsp:sp modelId="{3143488C-B293-4D22-8092-862F4B1C5544}">
      <dsp:nvSpPr>
        <dsp:cNvPr id="0" name=""/>
        <dsp:cNvSpPr/>
      </dsp:nvSpPr>
      <dsp:spPr>
        <a:xfrm>
          <a:off x="637981" y="138"/>
          <a:ext cx="487530" cy="48753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2912E5A-5DDB-4CFA-9C4F-F5C7FE345343}">
      <dsp:nvSpPr>
        <dsp:cNvPr id="0" name=""/>
        <dsp:cNvSpPr/>
      </dsp:nvSpPr>
      <dsp:spPr>
        <a:xfrm rot="10800000">
          <a:off x="864098" y="602353"/>
          <a:ext cx="3016775" cy="487530"/>
        </a:xfrm>
        <a:prstGeom prst="homePlat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4987" tIns="45720" rIns="85344" bIns="45720" numCol="1" spcCol="1270" anchor="ctr" anchorCtr="0">
          <a:noAutofit/>
        </a:bodyPr>
        <a:lstStyle/>
        <a:p>
          <a:pPr marL="0" lvl="0" indent="0" algn="ctr" defTabSz="533400">
            <a:lnSpc>
              <a:spcPct val="90000"/>
            </a:lnSpc>
            <a:spcBef>
              <a:spcPct val="0"/>
            </a:spcBef>
            <a:spcAft>
              <a:spcPct val="35000"/>
            </a:spcAft>
            <a:buNone/>
          </a:pPr>
          <a:r>
            <a:rPr lang="en-GB" sz="1200" kern="1200">
              <a:latin typeface="Arial" panose="020B0604020202020204" pitchFamily="34" charset="0"/>
              <a:cs typeface="Arial" panose="020B0604020202020204" pitchFamily="34" charset="0"/>
            </a:rPr>
            <a:t>Jack Norquoy | Public Affairs Manager</a:t>
          </a:r>
        </a:p>
      </dsp:txBody>
      <dsp:txXfrm rot="10800000">
        <a:off x="985980" y="602353"/>
        <a:ext cx="2894893" cy="487530"/>
      </dsp:txXfrm>
    </dsp:sp>
    <dsp:sp modelId="{155EEC8E-0F03-4E2C-A81E-3E1CBF6F337E}">
      <dsp:nvSpPr>
        <dsp:cNvPr id="0" name=""/>
        <dsp:cNvSpPr/>
      </dsp:nvSpPr>
      <dsp:spPr>
        <a:xfrm>
          <a:off x="637981" y="633199"/>
          <a:ext cx="487530" cy="487530"/>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0DBFDC-D47F-4300-96A6-E2523A5CD421}">
      <dsp:nvSpPr>
        <dsp:cNvPr id="0" name=""/>
        <dsp:cNvSpPr/>
      </dsp:nvSpPr>
      <dsp:spPr>
        <a:xfrm rot="10800000">
          <a:off x="881746" y="1266261"/>
          <a:ext cx="3016775" cy="487530"/>
        </a:xfrm>
        <a:prstGeom prst="homePlate">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4987" tIns="45720" rIns="85344" bIns="45720" numCol="1" spcCol="1270" anchor="ctr" anchorCtr="0">
          <a:noAutofit/>
        </a:bodyPr>
        <a:lstStyle/>
        <a:p>
          <a:pPr marL="0" lvl="0" indent="0" algn="ctr" defTabSz="533400">
            <a:lnSpc>
              <a:spcPct val="90000"/>
            </a:lnSpc>
            <a:spcBef>
              <a:spcPct val="0"/>
            </a:spcBef>
            <a:spcAft>
              <a:spcPct val="35000"/>
            </a:spcAft>
            <a:buNone/>
          </a:pPr>
          <a:r>
            <a:rPr lang="en-GB" sz="1200" kern="1200">
              <a:latin typeface="Arial" panose="020B0604020202020204" pitchFamily="34" charset="0"/>
              <a:cs typeface="Arial" panose="020B0604020202020204" pitchFamily="34" charset="0"/>
            </a:rPr>
            <a:t>Ewen McInnes | Media Manager</a:t>
          </a:r>
        </a:p>
      </dsp:txBody>
      <dsp:txXfrm rot="10800000">
        <a:off x="1003628" y="1266261"/>
        <a:ext cx="2894893" cy="487530"/>
      </dsp:txXfrm>
    </dsp:sp>
    <dsp:sp modelId="{32EBF0BF-D6B0-46BD-8E4C-E5B8F98904C6}">
      <dsp:nvSpPr>
        <dsp:cNvPr id="0" name=""/>
        <dsp:cNvSpPr/>
      </dsp:nvSpPr>
      <dsp:spPr>
        <a:xfrm>
          <a:off x="637981" y="1266261"/>
          <a:ext cx="487530" cy="487530"/>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1CE07FE-8F8E-406B-9B0D-5FDC8FD2AF7B}">
      <dsp:nvSpPr>
        <dsp:cNvPr id="0" name=""/>
        <dsp:cNvSpPr/>
      </dsp:nvSpPr>
      <dsp:spPr>
        <a:xfrm rot="10800000">
          <a:off x="881746" y="1899323"/>
          <a:ext cx="3016775" cy="487530"/>
        </a:xfrm>
        <a:prstGeom prst="homePlate">
          <a:avLst/>
        </a:prstGeom>
        <a:solidFill>
          <a:schemeClr val="accent3"/>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4987" tIns="45720" rIns="85344" bIns="45720" numCol="1" spcCol="1270" anchor="ctr" anchorCtr="0">
          <a:noAutofit/>
        </a:bodyPr>
        <a:lstStyle/>
        <a:p>
          <a:pPr marL="0" lvl="0" indent="0" algn="ctr" defTabSz="533400">
            <a:lnSpc>
              <a:spcPct val="90000"/>
            </a:lnSpc>
            <a:spcBef>
              <a:spcPct val="0"/>
            </a:spcBef>
            <a:spcAft>
              <a:spcPct val="35000"/>
            </a:spcAft>
            <a:buNone/>
          </a:pPr>
          <a:r>
            <a:rPr lang="en-GB" sz="1200" kern="1200">
              <a:latin typeface="Arial" panose="020B0604020202020204" pitchFamily="34" charset="0"/>
              <a:cs typeface="Arial" panose="020B0604020202020204" pitchFamily="34" charset="0"/>
            </a:rPr>
            <a:t>Laura Russell | Communications Manager</a:t>
          </a:r>
        </a:p>
      </dsp:txBody>
      <dsp:txXfrm rot="10800000">
        <a:off x="1003628" y="1899323"/>
        <a:ext cx="2894893" cy="487530"/>
      </dsp:txXfrm>
    </dsp:sp>
    <dsp:sp modelId="{D2B0D91A-B279-47E1-BFE4-0BE26880ECF3}">
      <dsp:nvSpPr>
        <dsp:cNvPr id="0" name=""/>
        <dsp:cNvSpPr/>
      </dsp:nvSpPr>
      <dsp:spPr>
        <a:xfrm>
          <a:off x="637981" y="1899323"/>
          <a:ext cx="487530" cy="487530"/>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20000" r="-2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291EB4-1E09-4D9B-9EFB-B977DD7937B4}">
      <dsp:nvSpPr>
        <dsp:cNvPr id="0" name=""/>
        <dsp:cNvSpPr/>
      </dsp:nvSpPr>
      <dsp:spPr>
        <a:xfrm rot="10800000">
          <a:off x="864098" y="2532522"/>
          <a:ext cx="3016775" cy="487530"/>
        </a:xfrm>
        <a:prstGeom prst="homePlat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4987" tIns="45720" rIns="85344"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Arial" panose="020B0604020202020204" pitchFamily="34" charset="0"/>
              <a:cs typeface="Arial" panose="020B0604020202020204" pitchFamily="34" charset="0"/>
            </a:rPr>
            <a:t>Ella Field | Communications Officer</a:t>
          </a:r>
          <a:endParaRPr lang="en-GB" sz="1200" kern="1200">
            <a:latin typeface="Arial" panose="020B0604020202020204" pitchFamily="34" charset="0"/>
            <a:cs typeface="Arial" panose="020B0604020202020204" pitchFamily="34" charset="0"/>
          </a:endParaRPr>
        </a:p>
      </dsp:txBody>
      <dsp:txXfrm rot="10800000">
        <a:off x="985980" y="2532522"/>
        <a:ext cx="2894893" cy="487530"/>
      </dsp:txXfrm>
    </dsp:sp>
    <dsp:sp modelId="{CFD1EC51-A366-450B-9D41-9C607A255AE5}">
      <dsp:nvSpPr>
        <dsp:cNvPr id="0" name=""/>
        <dsp:cNvSpPr/>
      </dsp:nvSpPr>
      <dsp:spPr>
        <a:xfrm>
          <a:off x="637981" y="2532384"/>
          <a:ext cx="487530" cy="487530"/>
        </a:xfrm>
        <a:prstGeom prst="ellipse">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t="-15000" b="-1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9B9F03-0E21-4A0D-BAC6-B38051877933}">
      <dsp:nvSpPr>
        <dsp:cNvPr id="0" name=""/>
        <dsp:cNvSpPr/>
      </dsp:nvSpPr>
      <dsp:spPr>
        <a:xfrm rot="10800000">
          <a:off x="962193" y="544"/>
          <a:ext cx="3233504" cy="590956"/>
        </a:xfrm>
        <a:prstGeom prst="homePlate">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595" tIns="45720" rIns="85344" bIns="45720" numCol="1" spcCol="1270" anchor="ctr" anchorCtr="0">
          <a:noAutofit/>
        </a:bodyPr>
        <a:lstStyle/>
        <a:p>
          <a:pPr marL="0" lvl="0" indent="0" algn="ctr" defTabSz="533400">
            <a:lnSpc>
              <a:spcPct val="90000"/>
            </a:lnSpc>
            <a:spcBef>
              <a:spcPct val="0"/>
            </a:spcBef>
            <a:spcAft>
              <a:spcPct val="35000"/>
            </a:spcAft>
            <a:buNone/>
          </a:pPr>
          <a:r>
            <a:rPr lang="en-GB" sz="1200" kern="1200">
              <a:latin typeface="Arial" panose="020B0604020202020204" pitchFamily="34" charset="0"/>
              <a:cs typeface="Arial" panose="020B0604020202020204" pitchFamily="34" charset="0"/>
            </a:rPr>
            <a:t>Emma Harrick | Head of Energy Transition &amp; Supply Chain </a:t>
          </a:r>
        </a:p>
      </dsp:txBody>
      <dsp:txXfrm rot="10800000">
        <a:off x="1109932" y="544"/>
        <a:ext cx="3085765" cy="590956"/>
      </dsp:txXfrm>
    </dsp:sp>
    <dsp:sp modelId="{BB132D9D-AFDA-4856-AB1A-2B6093BF0B66}">
      <dsp:nvSpPr>
        <dsp:cNvPr id="0" name=""/>
        <dsp:cNvSpPr/>
      </dsp:nvSpPr>
      <dsp:spPr>
        <a:xfrm>
          <a:off x="666715" y="544"/>
          <a:ext cx="590956" cy="590956"/>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0DBFDC-D47F-4300-96A6-E2523A5CD421}">
      <dsp:nvSpPr>
        <dsp:cNvPr id="0" name=""/>
        <dsp:cNvSpPr/>
      </dsp:nvSpPr>
      <dsp:spPr>
        <a:xfrm rot="10800000">
          <a:off x="962193" y="767905"/>
          <a:ext cx="3233504" cy="590956"/>
        </a:xfrm>
        <a:prstGeom prst="homePlate">
          <a:avLst/>
        </a:prstGeom>
        <a:solidFill>
          <a:schemeClr val="accent3"/>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9559" tIns="34290" rIns="64008" bIns="34290" numCol="1" spcCol="1270" anchor="ctr" anchorCtr="0">
          <a:noAutofit/>
        </a:bodyPr>
        <a:lstStyle/>
        <a:p>
          <a:pPr marL="0" lvl="0" indent="0" algn="ctr" defTabSz="400050">
            <a:lnSpc>
              <a:spcPct val="90000"/>
            </a:lnSpc>
            <a:spcBef>
              <a:spcPct val="0"/>
            </a:spcBef>
            <a:spcAft>
              <a:spcPct val="35000"/>
            </a:spcAft>
            <a:buNone/>
          </a:pPr>
          <a:r>
            <a:rPr lang="en-GB" sz="1200" kern="1200">
              <a:solidFill>
                <a:prstClr val="white"/>
              </a:solidFill>
              <a:latin typeface="Arial" panose="020B0604020202020204" pitchFamily="34" charset="0"/>
              <a:ea typeface="+mn-ea"/>
              <a:cs typeface="Arial" panose="020B0604020202020204" pitchFamily="34" charset="0"/>
            </a:rPr>
            <a:t>  Sophie Pacitti | Supply Chain Officer - Stakeholder Engagement </a:t>
          </a:r>
        </a:p>
      </dsp:txBody>
      <dsp:txXfrm rot="10800000">
        <a:off x="1109932" y="767905"/>
        <a:ext cx="3085765" cy="590956"/>
      </dsp:txXfrm>
    </dsp:sp>
    <dsp:sp modelId="{32EBF0BF-D6B0-46BD-8E4C-E5B8F98904C6}">
      <dsp:nvSpPr>
        <dsp:cNvPr id="0" name=""/>
        <dsp:cNvSpPr/>
      </dsp:nvSpPr>
      <dsp:spPr>
        <a:xfrm>
          <a:off x="666715" y="767905"/>
          <a:ext cx="590956" cy="590956"/>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1CE07FE-8F8E-406B-9B0D-5FDC8FD2AF7B}">
      <dsp:nvSpPr>
        <dsp:cNvPr id="0" name=""/>
        <dsp:cNvSpPr/>
      </dsp:nvSpPr>
      <dsp:spPr>
        <a:xfrm rot="10800000">
          <a:off x="962193" y="1535267"/>
          <a:ext cx="3233504" cy="590956"/>
        </a:xfrm>
        <a:prstGeom prst="homePlate">
          <a:avLst/>
        </a:prstGeom>
        <a:solidFill>
          <a:schemeClr val="accent1"/>
        </a:solidFill>
        <a:ln w="25400" cap="flat" cmpd="sng" algn="ctr">
          <a:solidFill>
            <a:prstClr val="white">
              <a:hueOff val="0"/>
              <a:satOff val="0"/>
              <a:lumOff val="0"/>
              <a:alphaOff val="0"/>
            </a:prst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9559" tIns="34290" rIns="64008" bIns="34290" numCol="1" spcCol="1270" anchor="ctr" anchorCtr="0">
          <a:noAutofit/>
        </a:bodyPr>
        <a:lstStyle/>
        <a:p>
          <a:pPr marL="0" lvl="0" indent="0" algn="ctr" defTabSz="400050">
            <a:lnSpc>
              <a:spcPct val="90000"/>
            </a:lnSpc>
            <a:spcBef>
              <a:spcPct val="0"/>
            </a:spcBef>
            <a:spcAft>
              <a:spcPct val="35000"/>
            </a:spcAft>
            <a:buNone/>
          </a:pPr>
          <a:r>
            <a:rPr lang="en-GB" sz="1200" kern="1200" err="1">
              <a:solidFill>
                <a:prstClr val="white"/>
              </a:solidFill>
              <a:latin typeface="Arial" panose="020B0604020202020204" pitchFamily="34" charset="0"/>
              <a:ea typeface="+mn-ea"/>
              <a:cs typeface="Arial" panose="020B0604020202020204" pitchFamily="34" charset="0"/>
            </a:rPr>
            <a:t>Antigoni</a:t>
          </a:r>
          <a:r>
            <a:rPr lang="en-GB" sz="1200" kern="1200">
              <a:solidFill>
                <a:prstClr val="white"/>
              </a:solidFill>
              <a:latin typeface="Arial" panose="020B0604020202020204" pitchFamily="34" charset="0"/>
              <a:ea typeface="+mn-ea"/>
              <a:cs typeface="Arial" panose="020B0604020202020204" pitchFamily="34" charset="0"/>
            </a:rPr>
            <a:t> </a:t>
          </a:r>
          <a:r>
            <a:rPr lang="en-GB" sz="1200" kern="1200" err="1">
              <a:solidFill>
                <a:prstClr val="white"/>
              </a:solidFill>
              <a:latin typeface="Arial" panose="020B0604020202020204" pitchFamily="34" charset="0"/>
              <a:ea typeface="+mn-ea"/>
              <a:cs typeface="Arial" panose="020B0604020202020204" pitchFamily="34" charset="0"/>
            </a:rPr>
            <a:t>Markitani</a:t>
          </a:r>
          <a:r>
            <a:rPr lang="en-GB" sz="1200" kern="1200">
              <a:solidFill>
                <a:prstClr val="white"/>
              </a:solidFill>
              <a:latin typeface="Arial" panose="020B0604020202020204" pitchFamily="34" charset="0"/>
              <a:ea typeface="+mn-ea"/>
              <a:cs typeface="Arial" panose="020B0604020202020204" pitchFamily="34" charset="0"/>
            </a:rPr>
            <a:t> | Supply Chain Officer - Marketing &amp; Events</a:t>
          </a:r>
        </a:p>
      </dsp:txBody>
      <dsp:txXfrm rot="10800000">
        <a:off x="1109932" y="1535267"/>
        <a:ext cx="3085765" cy="590956"/>
      </dsp:txXfrm>
    </dsp:sp>
    <dsp:sp modelId="{D2B0D91A-B279-47E1-BFE4-0BE26880ECF3}">
      <dsp:nvSpPr>
        <dsp:cNvPr id="0" name=""/>
        <dsp:cNvSpPr/>
      </dsp:nvSpPr>
      <dsp:spPr>
        <a:xfrm>
          <a:off x="666715" y="1535267"/>
          <a:ext cx="590956" cy="590956"/>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000" r="-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6140AE-A053-4CAE-9BE8-D64C70CC0A47}">
      <dsp:nvSpPr>
        <dsp:cNvPr id="0" name=""/>
        <dsp:cNvSpPr/>
      </dsp:nvSpPr>
      <dsp:spPr>
        <a:xfrm rot="10800000">
          <a:off x="802302" y="28"/>
          <a:ext cx="2729463" cy="459226"/>
        </a:xfrm>
        <a:prstGeom prst="homePlate">
          <a:avLst/>
        </a:prstGeom>
        <a:solidFill>
          <a:schemeClr val="accent3"/>
        </a:solidFill>
        <a:ln w="25400" cap="flat" cmpd="sng" algn="ctr">
          <a:solidFill>
            <a:prstClr val="white">
              <a:hueOff val="0"/>
              <a:satOff val="0"/>
              <a:lumOff val="0"/>
              <a:alphaOff val="0"/>
            </a:prst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8417" tIns="34290" rIns="64008" bIns="34290" numCol="1" spcCol="1270" anchor="ctr" anchorCtr="0">
          <a:noAutofit/>
        </a:bodyPr>
        <a:lstStyle/>
        <a:p>
          <a:pPr marL="0" lvl="0" indent="0" algn="ctr" defTabSz="400050">
            <a:lnSpc>
              <a:spcPct val="90000"/>
            </a:lnSpc>
            <a:spcBef>
              <a:spcPct val="0"/>
            </a:spcBef>
            <a:spcAft>
              <a:spcPct val="35000"/>
            </a:spcAft>
            <a:buNone/>
          </a:pPr>
          <a:r>
            <a:rPr lang="en-US" sz="1050" kern="1200">
              <a:solidFill>
                <a:prstClr val="white"/>
              </a:solidFill>
              <a:latin typeface="Arial" panose="020B0604020202020204" pitchFamily="34" charset="0"/>
              <a:ea typeface="+mn-ea"/>
              <a:cs typeface="Arial" panose="020B0604020202020204" pitchFamily="34" charset="0"/>
            </a:rPr>
            <a:t>Morag Watson | Director of Policy</a:t>
          </a:r>
          <a:endParaRPr lang="en-GB" sz="1050" kern="1200">
            <a:solidFill>
              <a:prstClr val="white"/>
            </a:solidFill>
            <a:latin typeface="Arial" panose="020B0604020202020204" pitchFamily="34" charset="0"/>
            <a:ea typeface="+mn-ea"/>
            <a:cs typeface="Arial" panose="020B0604020202020204" pitchFamily="34" charset="0"/>
          </a:endParaRPr>
        </a:p>
      </dsp:txBody>
      <dsp:txXfrm rot="10800000">
        <a:off x="917108" y="28"/>
        <a:ext cx="2614657" cy="459226"/>
      </dsp:txXfrm>
    </dsp:sp>
    <dsp:sp modelId="{3143488C-B293-4D22-8092-862F4B1C5544}">
      <dsp:nvSpPr>
        <dsp:cNvPr id="0" name=""/>
        <dsp:cNvSpPr/>
      </dsp:nvSpPr>
      <dsp:spPr>
        <a:xfrm>
          <a:off x="572689" y="28"/>
          <a:ext cx="459226" cy="459226"/>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2000" b="-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2912E5A-5DDB-4CFA-9C4F-F5C7FE345343}">
      <dsp:nvSpPr>
        <dsp:cNvPr id="0" name=""/>
        <dsp:cNvSpPr/>
      </dsp:nvSpPr>
      <dsp:spPr>
        <a:xfrm rot="10800000">
          <a:off x="786335" y="567282"/>
          <a:ext cx="2729463" cy="459226"/>
        </a:xfrm>
        <a:prstGeom prst="homePlat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2506" tIns="41910" rIns="78232" bIns="41910" numCol="1" spcCol="1270" anchor="ctr" anchorCtr="0">
          <a:noAutofit/>
        </a:bodyPr>
        <a:lstStyle/>
        <a:p>
          <a:pPr marL="0" lvl="0" indent="0" algn="ctr" defTabSz="466725">
            <a:lnSpc>
              <a:spcPct val="90000"/>
            </a:lnSpc>
            <a:spcBef>
              <a:spcPct val="0"/>
            </a:spcBef>
            <a:spcAft>
              <a:spcPct val="35000"/>
            </a:spcAft>
            <a:buNone/>
          </a:pPr>
          <a:r>
            <a:rPr lang="en-GB" sz="1050" kern="1200">
              <a:latin typeface="Arial" panose="020B0604020202020204" pitchFamily="34" charset="0"/>
              <a:cs typeface="Arial" panose="020B0604020202020204" pitchFamily="34" charset="0"/>
            </a:rPr>
            <a:t>Megan Amundson </a:t>
          </a:r>
          <a:br>
            <a:rPr lang="en-GB" sz="1050" kern="1200">
              <a:latin typeface="Arial" panose="020B0604020202020204" pitchFamily="34" charset="0"/>
              <a:cs typeface="Arial" panose="020B0604020202020204" pitchFamily="34" charset="0"/>
            </a:rPr>
          </a:br>
          <a:r>
            <a:rPr lang="en-GB" sz="1050" kern="1200">
              <a:latin typeface="Arial" panose="020B0604020202020204" pitchFamily="34" charset="0"/>
              <a:cs typeface="Arial" panose="020B0604020202020204" pitchFamily="34" charset="0"/>
            </a:rPr>
            <a:t>Senior Policy Manager – Onshore Wind &amp; Consenting</a:t>
          </a:r>
        </a:p>
      </dsp:txBody>
      <dsp:txXfrm rot="10800000">
        <a:off x="901141" y="567282"/>
        <a:ext cx="2614657" cy="459226"/>
      </dsp:txXfrm>
    </dsp:sp>
    <dsp:sp modelId="{155EEC8E-0F03-4E2C-A81E-3E1CBF6F337E}">
      <dsp:nvSpPr>
        <dsp:cNvPr id="0" name=""/>
        <dsp:cNvSpPr/>
      </dsp:nvSpPr>
      <dsp:spPr>
        <a:xfrm>
          <a:off x="572689" y="596337"/>
          <a:ext cx="459226" cy="459226"/>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0DBFDC-D47F-4300-96A6-E2523A5CD421}">
      <dsp:nvSpPr>
        <dsp:cNvPr id="0" name=""/>
        <dsp:cNvSpPr/>
      </dsp:nvSpPr>
      <dsp:spPr>
        <a:xfrm rot="10800000">
          <a:off x="802302" y="1192645"/>
          <a:ext cx="2729463" cy="459226"/>
        </a:xfrm>
        <a:prstGeom prst="homePlate">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2506" tIns="41910" rIns="78232" bIns="41910" numCol="1" spcCol="1270" anchor="ctr" anchorCtr="0">
          <a:noAutofit/>
        </a:bodyPr>
        <a:lstStyle/>
        <a:p>
          <a:pPr marL="0" lvl="0" indent="0" algn="ctr" defTabSz="466725">
            <a:lnSpc>
              <a:spcPct val="90000"/>
            </a:lnSpc>
            <a:spcBef>
              <a:spcPct val="0"/>
            </a:spcBef>
            <a:spcAft>
              <a:spcPct val="35000"/>
            </a:spcAft>
            <a:buNone/>
          </a:pPr>
          <a:r>
            <a:rPr lang="en-GB" sz="1050" kern="1200">
              <a:latin typeface="Arial" panose="020B0604020202020204" pitchFamily="34" charset="0"/>
              <a:cs typeface="Arial" panose="020B0604020202020204" pitchFamily="34" charset="0"/>
            </a:rPr>
            <a:t>Helen Melone</a:t>
          </a:r>
          <a:br>
            <a:rPr lang="en-GB" sz="1050" kern="1200">
              <a:latin typeface="Arial" panose="020B0604020202020204" pitchFamily="34" charset="0"/>
              <a:cs typeface="Arial" panose="020B0604020202020204" pitchFamily="34" charset="0"/>
            </a:rPr>
          </a:br>
          <a:r>
            <a:rPr lang="en-GB" sz="1050" kern="1200">
              <a:latin typeface="Arial" panose="020B0604020202020204" pitchFamily="34" charset="0"/>
              <a:cs typeface="Arial" panose="020B0604020202020204" pitchFamily="34" charset="0"/>
            </a:rPr>
            <a:t>Senior Policy Manager – Heat &amp; Solar</a:t>
          </a:r>
        </a:p>
      </dsp:txBody>
      <dsp:txXfrm rot="10800000">
        <a:off x="917108" y="1192645"/>
        <a:ext cx="2614657" cy="459226"/>
      </dsp:txXfrm>
    </dsp:sp>
    <dsp:sp modelId="{32EBF0BF-D6B0-46BD-8E4C-E5B8F98904C6}">
      <dsp:nvSpPr>
        <dsp:cNvPr id="0" name=""/>
        <dsp:cNvSpPr/>
      </dsp:nvSpPr>
      <dsp:spPr>
        <a:xfrm>
          <a:off x="572689" y="1192645"/>
          <a:ext cx="459226" cy="459226"/>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6140AE-A053-4CAE-9BE8-D64C70CC0A47}">
      <dsp:nvSpPr>
        <dsp:cNvPr id="0" name=""/>
        <dsp:cNvSpPr/>
      </dsp:nvSpPr>
      <dsp:spPr>
        <a:xfrm rot="10800000">
          <a:off x="876367" y="592"/>
          <a:ext cx="3016775" cy="466010"/>
        </a:xfrm>
        <a:prstGeom prst="homePlate">
          <a:avLst/>
        </a:prstGeom>
        <a:solidFill>
          <a:schemeClr val="accent3"/>
        </a:solidFill>
        <a:ln w="25400" cap="flat" cmpd="sng" algn="ctr">
          <a:solidFill>
            <a:prstClr val="white">
              <a:hueOff val="0"/>
              <a:satOff val="0"/>
              <a:lumOff val="0"/>
              <a:alphaOff val="0"/>
            </a:prst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8417" tIns="34290" rIns="64008" bIns="34290" numCol="1" spcCol="1270" anchor="ctr" anchorCtr="0">
          <a:noAutofit/>
        </a:bodyPr>
        <a:lstStyle/>
        <a:p>
          <a:pPr marL="0" lvl="0" indent="0" algn="ctr" defTabSz="400050">
            <a:lnSpc>
              <a:spcPct val="90000"/>
            </a:lnSpc>
            <a:spcBef>
              <a:spcPct val="0"/>
            </a:spcBef>
            <a:spcAft>
              <a:spcPct val="35000"/>
            </a:spcAft>
            <a:buNone/>
          </a:pPr>
          <a:r>
            <a:rPr lang="en-US" sz="1050" kern="1200">
              <a:solidFill>
                <a:prstClr val="white"/>
              </a:solidFill>
              <a:latin typeface="Arial" panose="020B0604020202020204" pitchFamily="34" charset="0"/>
              <a:ea typeface="+mn-ea"/>
              <a:cs typeface="Arial" panose="020B0604020202020204" pitchFamily="34" charset="0"/>
            </a:rPr>
            <a:t>Colin Palmer | Director of Policy</a:t>
          </a:r>
          <a:endParaRPr lang="en-GB" sz="1050" kern="1200">
            <a:solidFill>
              <a:prstClr val="white"/>
            </a:solidFill>
            <a:latin typeface="Arial" panose="020B0604020202020204" pitchFamily="34" charset="0"/>
            <a:ea typeface="+mn-ea"/>
            <a:cs typeface="Arial" panose="020B0604020202020204" pitchFamily="34" charset="0"/>
          </a:endParaRPr>
        </a:p>
      </dsp:txBody>
      <dsp:txXfrm rot="10800000">
        <a:off x="992869" y="592"/>
        <a:ext cx="2900273" cy="466010"/>
      </dsp:txXfrm>
    </dsp:sp>
    <dsp:sp modelId="{3143488C-B293-4D22-8092-862F4B1C5544}">
      <dsp:nvSpPr>
        <dsp:cNvPr id="0" name=""/>
        <dsp:cNvSpPr/>
      </dsp:nvSpPr>
      <dsp:spPr>
        <a:xfrm>
          <a:off x="643361" y="592"/>
          <a:ext cx="466010" cy="46601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2912E5A-5DDB-4CFA-9C4F-F5C7FE345343}">
      <dsp:nvSpPr>
        <dsp:cNvPr id="0" name=""/>
        <dsp:cNvSpPr/>
      </dsp:nvSpPr>
      <dsp:spPr>
        <a:xfrm rot="10800000">
          <a:off x="858718" y="563806"/>
          <a:ext cx="3016775" cy="466010"/>
        </a:xfrm>
        <a:prstGeom prst="homePlat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498" tIns="41910" rIns="78232" bIns="41910" numCol="1" spcCol="1270" anchor="ctr" anchorCtr="0">
          <a:noAutofit/>
        </a:bodyPr>
        <a:lstStyle/>
        <a:p>
          <a:pPr marL="0" lvl="0" indent="0" algn="ctr" defTabSz="466725">
            <a:lnSpc>
              <a:spcPct val="90000"/>
            </a:lnSpc>
            <a:spcBef>
              <a:spcPct val="0"/>
            </a:spcBef>
            <a:spcAft>
              <a:spcPct val="35000"/>
            </a:spcAft>
            <a:buNone/>
          </a:pPr>
          <a:r>
            <a:rPr lang="en-GB" sz="1050" kern="1200">
              <a:latin typeface="Arial" panose="020B0604020202020204" pitchFamily="34" charset="0"/>
              <a:cs typeface="Arial" panose="020B0604020202020204" pitchFamily="34" charset="0"/>
            </a:rPr>
            <a:t>Mark Richardson</a:t>
          </a:r>
          <a:br>
            <a:rPr lang="en-GB" sz="1050" kern="1200">
              <a:latin typeface="Arial" panose="020B0604020202020204" pitchFamily="34" charset="0"/>
              <a:cs typeface="Arial" panose="020B0604020202020204" pitchFamily="34" charset="0"/>
            </a:rPr>
          </a:br>
          <a:r>
            <a:rPr lang="en-GB" sz="1050" kern="1200">
              <a:latin typeface="Arial" panose="020B0604020202020204" pitchFamily="34" charset="0"/>
              <a:cs typeface="Arial" panose="020B0604020202020204" pitchFamily="34" charset="0"/>
            </a:rPr>
            <a:t>Senior Policy Manager – Offshore Enabling</a:t>
          </a:r>
        </a:p>
      </dsp:txBody>
      <dsp:txXfrm rot="10800000">
        <a:off x="975220" y="563806"/>
        <a:ext cx="2900273" cy="466010"/>
      </dsp:txXfrm>
    </dsp:sp>
    <dsp:sp modelId="{155EEC8E-0F03-4E2C-A81E-3E1CBF6F337E}">
      <dsp:nvSpPr>
        <dsp:cNvPr id="0" name=""/>
        <dsp:cNvSpPr/>
      </dsp:nvSpPr>
      <dsp:spPr>
        <a:xfrm>
          <a:off x="643361" y="593290"/>
          <a:ext cx="466010" cy="466010"/>
        </a:xfrm>
        <a:prstGeom prst="ellipse">
          <a:avLst/>
        </a:prstGeom>
        <a:blipFill>
          <a:blip xmlns:r="http://schemas.openxmlformats.org/officeDocument/2006/relationships" r:embed="rId2"/>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0DBFDC-D47F-4300-96A6-E2523A5CD421}">
      <dsp:nvSpPr>
        <dsp:cNvPr id="0" name=""/>
        <dsp:cNvSpPr/>
      </dsp:nvSpPr>
      <dsp:spPr>
        <a:xfrm rot="10800000">
          <a:off x="876367" y="1185989"/>
          <a:ext cx="3016775" cy="466010"/>
        </a:xfrm>
        <a:prstGeom prst="homePlate">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498" tIns="41910" rIns="78232" bIns="41910" numCol="1" spcCol="1270" anchor="ctr" anchorCtr="0">
          <a:noAutofit/>
        </a:bodyPr>
        <a:lstStyle/>
        <a:p>
          <a:pPr marL="0" lvl="0" indent="0" algn="ctr" defTabSz="466725">
            <a:lnSpc>
              <a:spcPct val="90000"/>
            </a:lnSpc>
            <a:spcBef>
              <a:spcPct val="0"/>
            </a:spcBef>
            <a:spcAft>
              <a:spcPct val="35000"/>
            </a:spcAft>
            <a:buNone/>
          </a:pPr>
          <a:r>
            <a:rPr lang="en-GB" sz="1050" kern="1200">
              <a:latin typeface="Arial" panose="020B0604020202020204" pitchFamily="34" charset="0"/>
              <a:cs typeface="Arial" panose="020B0604020202020204" pitchFamily="34" charset="0"/>
            </a:rPr>
            <a:t>Maggie Olson</a:t>
          </a:r>
          <a:br>
            <a:rPr lang="en-GB" sz="1050" kern="1200">
              <a:latin typeface="Arial" panose="020B0604020202020204" pitchFamily="34" charset="0"/>
              <a:cs typeface="Arial" panose="020B0604020202020204" pitchFamily="34" charset="0"/>
            </a:rPr>
          </a:br>
          <a:r>
            <a:rPr lang="en-GB" sz="1050" kern="1200">
              <a:latin typeface="Arial" panose="020B0604020202020204" pitchFamily="34" charset="0"/>
              <a:cs typeface="Arial" panose="020B0604020202020204" pitchFamily="34" charset="0"/>
            </a:rPr>
            <a:t>Policy Manager – New Technologies </a:t>
          </a:r>
          <a:br>
            <a:rPr lang="en-GB" sz="1050" kern="1200">
              <a:latin typeface="Arial" panose="020B0604020202020204" pitchFamily="34" charset="0"/>
              <a:cs typeface="Arial" panose="020B0604020202020204" pitchFamily="34" charset="0"/>
            </a:rPr>
          </a:br>
          <a:r>
            <a:rPr lang="en-GB" sz="1050" kern="1200">
              <a:latin typeface="Arial" panose="020B0604020202020204" pitchFamily="34" charset="0"/>
              <a:cs typeface="Arial" panose="020B0604020202020204" pitchFamily="34" charset="0"/>
            </a:rPr>
            <a:t>(H</a:t>
          </a:r>
          <a:r>
            <a:rPr lang="en-GB" sz="1050" kern="1200" baseline="-25000">
              <a:latin typeface="Arial" panose="020B0604020202020204" pitchFamily="34" charset="0"/>
              <a:cs typeface="Arial" panose="020B0604020202020204" pitchFamily="34" charset="0"/>
            </a:rPr>
            <a:t>2</a:t>
          </a:r>
          <a:r>
            <a:rPr lang="en-GB" sz="1050" kern="1200">
              <a:latin typeface="Arial" panose="020B0604020202020204" pitchFamily="34" charset="0"/>
              <a:cs typeface="Arial" panose="020B0604020202020204" pitchFamily="34" charset="0"/>
            </a:rPr>
            <a:t>, INTOG, Marine)</a:t>
          </a:r>
        </a:p>
      </dsp:txBody>
      <dsp:txXfrm rot="10800000">
        <a:off x="992869" y="1185989"/>
        <a:ext cx="2900273" cy="466010"/>
      </dsp:txXfrm>
    </dsp:sp>
    <dsp:sp modelId="{32EBF0BF-D6B0-46BD-8E4C-E5B8F98904C6}">
      <dsp:nvSpPr>
        <dsp:cNvPr id="0" name=""/>
        <dsp:cNvSpPr/>
      </dsp:nvSpPr>
      <dsp:spPr>
        <a:xfrm>
          <a:off x="643361" y="1185989"/>
          <a:ext cx="466010" cy="466010"/>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CE07FE-8F8E-406B-9B0D-5FDC8FD2AF7B}">
      <dsp:nvSpPr>
        <dsp:cNvPr id="0" name=""/>
        <dsp:cNvSpPr/>
      </dsp:nvSpPr>
      <dsp:spPr>
        <a:xfrm rot="10800000">
          <a:off x="749186" y="525"/>
          <a:ext cx="2394000" cy="584745"/>
        </a:xfrm>
        <a:prstGeom prst="homePlate">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7856" tIns="41910" rIns="78232" bIns="41910" numCol="1" spcCol="1270" anchor="ctr" anchorCtr="0">
          <a:noAutofit/>
        </a:bodyPr>
        <a:lstStyle/>
        <a:p>
          <a:pPr marL="0" lvl="0" indent="0" algn="ctr" defTabSz="488950">
            <a:lnSpc>
              <a:spcPct val="90000"/>
            </a:lnSpc>
            <a:spcBef>
              <a:spcPct val="0"/>
            </a:spcBef>
            <a:spcAft>
              <a:spcPct val="35000"/>
            </a:spcAft>
            <a:buNone/>
          </a:pPr>
          <a:r>
            <a:rPr lang="en-GB" sz="1100" kern="1200">
              <a:latin typeface="Arial" panose="020B0604020202020204" pitchFamily="34" charset="0"/>
              <a:cs typeface="Arial" panose="020B0604020202020204" pitchFamily="34" charset="0"/>
            </a:rPr>
            <a:t>Stephen McKellar</a:t>
          </a:r>
          <a:br>
            <a:rPr lang="en-GB" sz="1100" kern="1200">
              <a:latin typeface="Arial" panose="020B0604020202020204" pitchFamily="34" charset="0"/>
              <a:cs typeface="Arial" panose="020B0604020202020204" pitchFamily="34" charset="0"/>
            </a:rPr>
          </a:br>
          <a:r>
            <a:rPr lang="en-GB" sz="1100" kern="1200">
              <a:latin typeface="Arial" panose="020B0604020202020204" pitchFamily="34" charset="0"/>
              <a:cs typeface="Arial" panose="020B0604020202020204" pitchFamily="34" charset="0"/>
            </a:rPr>
            <a:t>Senior Policy Manager – Grid &amp; Systems</a:t>
          </a:r>
        </a:p>
      </dsp:txBody>
      <dsp:txXfrm rot="10800000">
        <a:off x="895372" y="525"/>
        <a:ext cx="2247814" cy="584745"/>
      </dsp:txXfrm>
    </dsp:sp>
    <dsp:sp modelId="{D2B0D91A-B279-47E1-BFE4-0BE26880ECF3}">
      <dsp:nvSpPr>
        <dsp:cNvPr id="0" name=""/>
        <dsp:cNvSpPr/>
      </dsp:nvSpPr>
      <dsp:spPr>
        <a:xfrm>
          <a:off x="484062" y="0"/>
          <a:ext cx="584745" cy="58474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7D03F33-D69D-4635-87BF-10279098F2AF}">
      <dsp:nvSpPr>
        <dsp:cNvPr id="0" name=""/>
        <dsp:cNvSpPr/>
      </dsp:nvSpPr>
      <dsp:spPr>
        <a:xfrm rot="10800000">
          <a:off x="749186" y="746729"/>
          <a:ext cx="2394000" cy="584745"/>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7856" tIns="41910" rIns="78232" bIns="41910" numCol="1" spcCol="1270" anchor="ctr" anchorCtr="0">
          <a:noAutofit/>
        </a:bodyPr>
        <a:lstStyle/>
        <a:p>
          <a:pPr marL="0" lvl="0" indent="0" algn="ctr" defTabSz="488950">
            <a:lnSpc>
              <a:spcPct val="90000"/>
            </a:lnSpc>
            <a:spcBef>
              <a:spcPct val="0"/>
            </a:spcBef>
            <a:spcAft>
              <a:spcPct val="35000"/>
            </a:spcAft>
            <a:buNone/>
          </a:pPr>
          <a:r>
            <a:rPr lang="en-GB" sz="1100" kern="1200">
              <a:latin typeface="Arial" panose="020B0604020202020204" pitchFamily="34" charset="0"/>
              <a:cs typeface="Arial" panose="020B0604020202020204" pitchFamily="34" charset="0"/>
            </a:rPr>
            <a:t>Holly Thomas</a:t>
          </a:r>
          <a:br>
            <a:rPr lang="en-GB" sz="1100" kern="1200">
              <a:latin typeface="Arial" panose="020B0604020202020204" pitchFamily="34" charset="0"/>
              <a:cs typeface="Arial" panose="020B0604020202020204" pitchFamily="34" charset="0"/>
            </a:rPr>
          </a:br>
          <a:r>
            <a:rPr lang="en-GB" sz="1100" kern="1200">
              <a:latin typeface="Arial" panose="020B0604020202020204" pitchFamily="34" charset="0"/>
              <a:cs typeface="Arial" panose="020B0604020202020204" pitchFamily="34" charset="0"/>
            </a:rPr>
            <a:t>Policy Manager </a:t>
          </a:r>
          <a:br>
            <a:rPr lang="en-GB" sz="1100" kern="1200">
              <a:latin typeface="Arial" panose="020B0604020202020204" pitchFamily="34" charset="0"/>
              <a:cs typeface="Arial" panose="020B0604020202020204" pitchFamily="34" charset="0"/>
            </a:rPr>
          </a:br>
          <a:r>
            <a:rPr lang="en-GB" sz="1100" kern="1200">
              <a:latin typeface="Arial" panose="020B0604020202020204" pitchFamily="34" charset="0"/>
              <a:cs typeface="Arial" panose="020B0604020202020204" pitchFamily="34" charset="0"/>
            </a:rPr>
            <a:t>– Grid &amp; Systems</a:t>
          </a:r>
        </a:p>
      </dsp:txBody>
      <dsp:txXfrm rot="10800000">
        <a:off x="895372" y="746729"/>
        <a:ext cx="2247814" cy="584745"/>
      </dsp:txXfrm>
    </dsp:sp>
    <dsp:sp modelId="{85C207F7-A7A3-4DB4-856E-9A02AC57458D}">
      <dsp:nvSpPr>
        <dsp:cNvPr id="0" name=""/>
        <dsp:cNvSpPr/>
      </dsp:nvSpPr>
      <dsp:spPr>
        <a:xfrm>
          <a:off x="456813" y="746729"/>
          <a:ext cx="584745" cy="584745"/>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000" r="-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BC1ED3-EE4B-44DA-85C2-9A836081C9E9}">
      <dsp:nvSpPr>
        <dsp:cNvPr id="0" name=""/>
        <dsp:cNvSpPr/>
      </dsp:nvSpPr>
      <dsp:spPr>
        <a:xfrm rot="10800000">
          <a:off x="749186" y="525"/>
          <a:ext cx="2394000" cy="584745"/>
        </a:xfrm>
        <a:prstGeom prst="homePlate">
          <a:avLst/>
        </a:prstGeom>
        <a:solidFill>
          <a:srgbClr val="C5D10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7856" tIns="41910" rIns="78232" bIns="41910" numCol="1" spcCol="1270" anchor="ctr" anchorCtr="0">
          <a:noAutofit/>
        </a:bodyPr>
        <a:lstStyle/>
        <a:p>
          <a:pPr marL="0" lvl="0" indent="0" algn="ctr" defTabSz="488950">
            <a:lnSpc>
              <a:spcPct val="90000"/>
            </a:lnSpc>
            <a:spcBef>
              <a:spcPct val="0"/>
            </a:spcBef>
            <a:spcAft>
              <a:spcPct val="35000"/>
            </a:spcAft>
            <a:buNone/>
          </a:pPr>
          <a:r>
            <a:rPr lang="en-US" sz="1100" kern="1200">
              <a:latin typeface="Arial" panose="020B0604020202020204" pitchFamily="34" charset="0"/>
              <a:cs typeface="Arial" panose="020B0604020202020204" pitchFamily="34" charset="0"/>
            </a:rPr>
            <a:t>Andrew MacNish Porter  Senior </a:t>
          </a:r>
          <a:r>
            <a:rPr lang="en-GB" sz="1100" kern="1200">
              <a:latin typeface="Arial" panose="020B0604020202020204" pitchFamily="34" charset="0"/>
              <a:cs typeface="Arial" panose="020B0604020202020204" pitchFamily="34" charset="0"/>
            </a:rPr>
            <a:t>Policy Manager </a:t>
          </a:r>
          <a:br>
            <a:rPr lang="en-GB" sz="1100" kern="1200">
              <a:latin typeface="Arial" panose="020B0604020202020204" pitchFamily="34" charset="0"/>
              <a:cs typeface="Arial" panose="020B0604020202020204" pitchFamily="34" charset="0"/>
            </a:rPr>
          </a:br>
          <a:r>
            <a:rPr lang="en-GB" sz="1100" kern="1200">
              <a:latin typeface="Arial" panose="020B0604020202020204" pitchFamily="34" charset="0"/>
              <a:cs typeface="Arial" panose="020B0604020202020204" pitchFamily="34" charset="0"/>
            </a:rPr>
            <a:t>– Economics &amp; Markets</a:t>
          </a:r>
        </a:p>
      </dsp:txBody>
      <dsp:txXfrm rot="10800000">
        <a:off x="895372" y="525"/>
        <a:ext cx="2247814" cy="584745"/>
      </dsp:txXfrm>
    </dsp:sp>
    <dsp:sp modelId="{8C6C1EDA-AB82-4815-B7C6-31FBAF6091A7}">
      <dsp:nvSpPr>
        <dsp:cNvPr id="0" name=""/>
        <dsp:cNvSpPr/>
      </dsp:nvSpPr>
      <dsp:spPr>
        <a:xfrm>
          <a:off x="456813" y="525"/>
          <a:ext cx="584745" cy="58474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4636EB7-AF01-4FA2-B1A1-CA3B7A493B64}">
      <dsp:nvSpPr>
        <dsp:cNvPr id="0" name=""/>
        <dsp:cNvSpPr/>
      </dsp:nvSpPr>
      <dsp:spPr>
        <a:xfrm rot="10800000">
          <a:off x="749186" y="746729"/>
          <a:ext cx="2394000" cy="584745"/>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7856" tIns="41910" rIns="78232" bIns="41910" numCol="1" spcCol="1270" anchor="ctr" anchorCtr="0">
          <a:noAutofit/>
        </a:bodyPr>
        <a:lstStyle/>
        <a:p>
          <a:pPr marL="0" lvl="0" indent="0" algn="ctr" defTabSz="488950">
            <a:lnSpc>
              <a:spcPct val="90000"/>
            </a:lnSpc>
            <a:spcBef>
              <a:spcPct val="0"/>
            </a:spcBef>
            <a:spcAft>
              <a:spcPct val="35000"/>
            </a:spcAft>
            <a:buNone/>
          </a:pPr>
          <a:r>
            <a:rPr lang="en-GB" sz="1100" kern="1200">
              <a:solidFill>
                <a:prstClr val="white"/>
              </a:solidFill>
              <a:latin typeface="Arial" panose="020B0604020202020204" pitchFamily="34" charset="0"/>
              <a:ea typeface="+mn-ea"/>
              <a:cs typeface="Arial" panose="020B0604020202020204" pitchFamily="34" charset="0"/>
            </a:rPr>
            <a:t>Katy Barrie</a:t>
          </a:r>
          <a:br>
            <a:rPr lang="en-GB" sz="1100" kern="1200">
              <a:solidFill>
                <a:prstClr val="white"/>
              </a:solidFill>
              <a:latin typeface="Arial" panose="020B0604020202020204" pitchFamily="34" charset="0"/>
              <a:ea typeface="+mn-ea"/>
              <a:cs typeface="Arial" panose="020B0604020202020204" pitchFamily="34" charset="0"/>
            </a:rPr>
          </a:br>
          <a:r>
            <a:rPr lang="en-GB" sz="1100" kern="1200">
              <a:solidFill>
                <a:prstClr val="white"/>
              </a:solidFill>
              <a:latin typeface="Arial" panose="020B0604020202020204" pitchFamily="34" charset="0"/>
              <a:ea typeface="+mn-ea"/>
              <a:cs typeface="Arial" panose="020B0604020202020204" pitchFamily="34" charset="0"/>
            </a:rPr>
            <a:t>Policy Admin Officer</a:t>
          </a:r>
        </a:p>
      </dsp:txBody>
      <dsp:txXfrm rot="10800000">
        <a:off x="895372" y="746729"/>
        <a:ext cx="2247814" cy="584745"/>
      </dsp:txXfrm>
    </dsp:sp>
    <dsp:sp modelId="{EE1FC4F3-42A8-42DF-85F3-ECD4E9F18E41}">
      <dsp:nvSpPr>
        <dsp:cNvPr id="0" name=""/>
        <dsp:cNvSpPr/>
      </dsp:nvSpPr>
      <dsp:spPr>
        <a:xfrm>
          <a:off x="456813" y="746729"/>
          <a:ext cx="584745" cy="584745"/>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58EE35-4F43-2346-A595-4ED02E18396F}" type="datetimeFigureOut">
              <a:rPr lang="en-US" smtClean="0"/>
              <a:t>2/14/2024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441F67-9CFC-C64F-969D-59F80048CEC5}" type="slidenum">
              <a:rPr lang="en-US" smtClean="0"/>
              <a:t>‹#›</a:t>
            </a:fld>
            <a:endParaRPr lang="en-US"/>
          </a:p>
        </p:txBody>
      </p:sp>
    </p:spTree>
    <p:extLst>
      <p:ext uri="{BB962C8B-B14F-4D97-AF65-F5344CB8AC3E}">
        <p14:creationId xmlns:p14="http://schemas.microsoft.com/office/powerpoint/2010/main" val="1959372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441F67-9CFC-C64F-969D-59F80048CEC5}" type="slidenum">
              <a:rPr lang="en-US" smtClean="0"/>
              <a:t>3</a:t>
            </a:fld>
            <a:endParaRPr lang="en-US"/>
          </a:p>
        </p:txBody>
      </p:sp>
    </p:spTree>
    <p:extLst>
      <p:ext uri="{BB962C8B-B14F-4D97-AF65-F5344CB8AC3E}">
        <p14:creationId xmlns:p14="http://schemas.microsoft.com/office/powerpoint/2010/main" val="2203609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441F67-9CFC-C64F-969D-59F80048CEC5}" type="slidenum">
              <a:rPr lang="en-US" smtClean="0"/>
              <a:t>4</a:t>
            </a:fld>
            <a:endParaRPr lang="en-US"/>
          </a:p>
        </p:txBody>
      </p:sp>
    </p:spTree>
    <p:extLst>
      <p:ext uri="{BB962C8B-B14F-4D97-AF65-F5344CB8AC3E}">
        <p14:creationId xmlns:p14="http://schemas.microsoft.com/office/powerpoint/2010/main" val="1858511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441F67-9CFC-C64F-969D-59F80048CEC5}" type="slidenum">
              <a:rPr lang="en-US" smtClean="0"/>
              <a:t>5</a:t>
            </a:fld>
            <a:endParaRPr lang="en-US"/>
          </a:p>
        </p:txBody>
      </p:sp>
    </p:spTree>
    <p:extLst>
      <p:ext uri="{BB962C8B-B14F-4D97-AF65-F5344CB8AC3E}">
        <p14:creationId xmlns:p14="http://schemas.microsoft.com/office/powerpoint/2010/main" val="4039180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441F67-9CFC-C64F-969D-59F80048CEC5}" type="slidenum">
              <a:rPr lang="en-US" smtClean="0"/>
              <a:t>6</a:t>
            </a:fld>
            <a:endParaRPr lang="en-US"/>
          </a:p>
        </p:txBody>
      </p:sp>
    </p:spTree>
    <p:extLst>
      <p:ext uri="{BB962C8B-B14F-4D97-AF65-F5344CB8AC3E}">
        <p14:creationId xmlns:p14="http://schemas.microsoft.com/office/powerpoint/2010/main" val="1253798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441F67-9CFC-C64F-969D-59F80048CEC5}" type="slidenum">
              <a:rPr lang="en-US" smtClean="0"/>
              <a:t>8</a:t>
            </a:fld>
            <a:endParaRPr lang="en-US"/>
          </a:p>
        </p:txBody>
      </p:sp>
    </p:spTree>
    <p:extLst>
      <p:ext uri="{BB962C8B-B14F-4D97-AF65-F5344CB8AC3E}">
        <p14:creationId xmlns:p14="http://schemas.microsoft.com/office/powerpoint/2010/main" val="2362676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441F67-9CFC-C64F-969D-59F80048CEC5}" type="slidenum">
              <a:rPr lang="en-US" smtClean="0"/>
              <a:t>9</a:t>
            </a:fld>
            <a:endParaRPr lang="en-US"/>
          </a:p>
        </p:txBody>
      </p:sp>
    </p:spTree>
    <p:extLst>
      <p:ext uri="{BB962C8B-B14F-4D97-AF65-F5344CB8AC3E}">
        <p14:creationId xmlns:p14="http://schemas.microsoft.com/office/powerpoint/2010/main" val="1047235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441F67-9CFC-C64F-969D-59F80048CEC5}" type="slidenum">
              <a:rPr lang="en-US" smtClean="0"/>
              <a:t>10</a:t>
            </a:fld>
            <a:endParaRPr lang="en-US"/>
          </a:p>
        </p:txBody>
      </p:sp>
    </p:spTree>
    <p:extLst>
      <p:ext uri="{BB962C8B-B14F-4D97-AF65-F5344CB8AC3E}">
        <p14:creationId xmlns:p14="http://schemas.microsoft.com/office/powerpoint/2010/main" val="3442718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441F67-9CFC-C64F-969D-59F80048CE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9390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441F67-9CFC-C64F-969D-59F80048CE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5005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441F67-9CFC-C64F-969D-59F80048CEC5}" type="slidenum">
              <a:rPr lang="en-US" smtClean="0"/>
              <a:t>32</a:t>
            </a:fld>
            <a:endParaRPr lang="en-US"/>
          </a:p>
        </p:txBody>
      </p:sp>
    </p:spTree>
    <p:extLst>
      <p:ext uri="{BB962C8B-B14F-4D97-AF65-F5344CB8AC3E}">
        <p14:creationId xmlns:p14="http://schemas.microsoft.com/office/powerpoint/2010/main" val="25819330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3.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0.emf"/><Relationship Id="rId4" Type="http://schemas.openxmlformats.org/officeDocument/2006/relationships/oleObject" Target="../embeddings/oleObject3.bin"/></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0.emf"/><Relationship Id="rId4" Type="http://schemas.openxmlformats.org/officeDocument/2006/relationships/oleObject" Target="../embeddings/oleObject4.bin"/></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0.emf"/><Relationship Id="rId4" Type="http://schemas.openxmlformats.org/officeDocument/2006/relationships/oleObject" Target="../embeddings/oleObject5.bin"/></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10.emf"/><Relationship Id="rId4" Type="http://schemas.openxmlformats.org/officeDocument/2006/relationships/oleObject" Target="../embeddings/oleObject6.bin"/></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10.emf"/><Relationship Id="rId4" Type="http://schemas.openxmlformats.org/officeDocument/2006/relationships/oleObject" Target="../embeddings/oleObject7.bin"/></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0.emf"/><Relationship Id="rId4" Type="http://schemas.openxmlformats.org/officeDocument/2006/relationships/oleObject" Target="../embeddings/oleObject8.bin"/></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0.emf"/><Relationship Id="rId4" Type="http://schemas.openxmlformats.org/officeDocument/2006/relationships/oleObject" Target="../embeddings/oleObject9.bin"/></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2.emf"/><Relationship Id="rId4" Type="http://schemas.openxmlformats.org/officeDocument/2006/relationships/oleObject" Target="../embeddings/oleObject10.bin"/></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2.emf"/><Relationship Id="rId4" Type="http://schemas.openxmlformats.org/officeDocument/2006/relationships/oleObject" Target="../embeddings/oleObject11.bin"/></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10.emf"/><Relationship Id="rId4" Type="http://schemas.openxmlformats.org/officeDocument/2006/relationships/oleObject" Target="../embeddings/oleObject12.bin"/></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10.emf"/><Relationship Id="rId4" Type="http://schemas.openxmlformats.org/officeDocument/2006/relationships/oleObject" Target="../embeddings/oleObject13.bin"/></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2.xml"/><Relationship Id="rId1" Type="http://schemas.openxmlformats.org/officeDocument/2006/relationships/tags" Target="../tags/tag26.xml"/><Relationship Id="rId4" Type="http://schemas.openxmlformats.org/officeDocument/2006/relationships/image" Target="../media/image10.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3.xml"/><Relationship Id="rId1" Type="http://schemas.openxmlformats.org/officeDocument/2006/relationships/tags" Target="../tags/tag29.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3.xml"/><Relationship Id="rId1" Type="http://schemas.openxmlformats.org/officeDocument/2006/relationships/tags" Target="../tags/tag30.xml"/><Relationship Id="rId4" Type="http://schemas.openxmlformats.org/officeDocument/2006/relationships/image" Target="../media/image10.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3.xml"/><Relationship Id="rId1" Type="http://schemas.openxmlformats.org/officeDocument/2006/relationships/tags" Target="../tags/tag31.xml"/><Relationship Id="rId4" Type="http://schemas.openxmlformats.org/officeDocument/2006/relationships/image" Target="../media/image10.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3.xml"/><Relationship Id="rId1" Type="http://schemas.openxmlformats.org/officeDocument/2006/relationships/tags" Target="../tags/tag32.xml"/><Relationship Id="rId4" Type="http://schemas.openxmlformats.org/officeDocument/2006/relationships/image" Target="../media/image10.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3.xml"/><Relationship Id="rId1" Type="http://schemas.openxmlformats.org/officeDocument/2006/relationships/tags" Target="../tags/tag33.xml"/><Relationship Id="rId4" Type="http://schemas.openxmlformats.org/officeDocument/2006/relationships/image" Target="../media/image10.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3.xml"/><Relationship Id="rId1" Type="http://schemas.openxmlformats.org/officeDocument/2006/relationships/tags" Target="../tags/tag34.xml"/><Relationship Id="rId4" Type="http://schemas.openxmlformats.org/officeDocument/2006/relationships/image" Target="../media/image10.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3.xml"/><Relationship Id="rId1" Type="http://schemas.openxmlformats.org/officeDocument/2006/relationships/tags" Target="../tags/tag35.xml"/><Relationship Id="rId4" Type="http://schemas.openxmlformats.org/officeDocument/2006/relationships/image" Target="../media/image10.emf"/></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3.xml"/><Relationship Id="rId1" Type="http://schemas.openxmlformats.org/officeDocument/2006/relationships/tags" Target="../tags/tag36.xml"/><Relationship Id="rId4" Type="http://schemas.openxmlformats.org/officeDocument/2006/relationships/image" Target="../media/image13.emf"/></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9.jpe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2.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3.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4.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2.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3.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4.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3" Type="http://schemas.openxmlformats.org/officeDocument/2006/relationships/image" Target="../media/image48.svg"/><Relationship Id="rId18" Type="http://schemas.openxmlformats.org/officeDocument/2006/relationships/image" Target="../media/image53.png"/><Relationship Id="rId26" Type="http://schemas.openxmlformats.org/officeDocument/2006/relationships/image" Target="../media/image61.png"/><Relationship Id="rId39" Type="http://schemas.openxmlformats.org/officeDocument/2006/relationships/image" Target="../media/image74.svg"/><Relationship Id="rId21" Type="http://schemas.openxmlformats.org/officeDocument/2006/relationships/image" Target="../media/image56.svg"/><Relationship Id="rId34" Type="http://schemas.openxmlformats.org/officeDocument/2006/relationships/image" Target="../media/image69.png"/><Relationship Id="rId42" Type="http://schemas.openxmlformats.org/officeDocument/2006/relationships/image" Target="../media/image77.png"/><Relationship Id="rId47" Type="http://schemas.openxmlformats.org/officeDocument/2006/relationships/image" Target="../media/image82.svg"/><Relationship Id="rId50" Type="http://schemas.openxmlformats.org/officeDocument/2006/relationships/image" Target="../media/image85.png"/><Relationship Id="rId55" Type="http://schemas.openxmlformats.org/officeDocument/2006/relationships/image" Target="../media/image90.svg"/><Relationship Id="rId7" Type="http://schemas.openxmlformats.org/officeDocument/2006/relationships/image" Target="../media/image42.svg"/><Relationship Id="rId2" Type="http://schemas.openxmlformats.org/officeDocument/2006/relationships/image" Target="../media/image37.png"/><Relationship Id="rId16" Type="http://schemas.openxmlformats.org/officeDocument/2006/relationships/image" Target="../media/image51.png"/><Relationship Id="rId29" Type="http://schemas.openxmlformats.org/officeDocument/2006/relationships/image" Target="../media/image64.svg"/><Relationship Id="rId11" Type="http://schemas.openxmlformats.org/officeDocument/2006/relationships/image" Target="../media/image46.svg"/><Relationship Id="rId24" Type="http://schemas.openxmlformats.org/officeDocument/2006/relationships/image" Target="../media/image59.png"/><Relationship Id="rId32" Type="http://schemas.openxmlformats.org/officeDocument/2006/relationships/image" Target="../media/image67.png"/><Relationship Id="rId37" Type="http://schemas.openxmlformats.org/officeDocument/2006/relationships/image" Target="../media/image72.svg"/><Relationship Id="rId40" Type="http://schemas.openxmlformats.org/officeDocument/2006/relationships/image" Target="../media/image75.png"/><Relationship Id="rId45" Type="http://schemas.openxmlformats.org/officeDocument/2006/relationships/image" Target="../media/image80.svg"/><Relationship Id="rId53" Type="http://schemas.openxmlformats.org/officeDocument/2006/relationships/image" Target="../media/image88.svg"/><Relationship Id="rId5" Type="http://schemas.openxmlformats.org/officeDocument/2006/relationships/image" Target="../media/image40.svg"/><Relationship Id="rId10" Type="http://schemas.openxmlformats.org/officeDocument/2006/relationships/image" Target="../media/image45.png"/><Relationship Id="rId19" Type="http://schemas.openxmlformats.org/officeDocument/2006/relationships/image" Target="../media/image54.svg"/><Relationship Id="rId31" Type="http://schemas.openxmlformats.org/officeDocument/2006/relationships/image" Target="../media/image66.svg"/><Relationship Id="rId44" Type="http://schemas.openxmlformats.org/officeDocument/2006/relationships/image" Target="../media/image79.png"/><Relationship Id="rId52" Type="http://schemas.openxmlformats.org/officeDocument/2006/relationships/image" Target="../media/image87.png"/><Relationship Id="rId4" Type="http://schemas.openxmlformats.org/officeDocument/2006/relationships/image" Target="../media/image39.png"/><Relationship Id="rId9" Type="http://schemas.openxmlformats.org/officeDocument/2006/relationships/image" Target="../media/image44.svg"/><Relationship Id="rId14" Type="http://schemas.openxmlformats.org/officeDocument/2006/relationships/image" Target="../media/image49.png"/><Relationship Id="rId22" Type="http://schemas.openxmlformats.org/officeDocument/2006/relationships/image" Target="../media/image57.png"/><Relationship Id="rId27" Type="http://schemas.openxmlformats.org/officeDocument/2006/relationships/image" Target="../media/image62.svg"/><Relationship Id="rId30" Type="http://schemas.openxmlformats.org/officeDocument/2006/relationships/image" Target="../media/image65.png"/><Relationship Id="rId35" Type="http://schemas.openxmlformats.org/officeDocument/2006/relationships/image" Target="../media/image70.svg"/><Relationship Id="rId43" Type="http://schemas.openxmlformats.org/officeDocument/2006/relationships/image" Target="../media/image78.svg"/><Relationship Id="rId48" Type="http://schemas.openxmlformats.org/officeDocument/2006/relationships/image" Target="../media/image83.png"/><Relationship Id="rId8" Type="http://schemas.openxmlformats.org/officeDocument/2006/relationships/image" Target="../media/image43.png"/><Relationship Id="rId51" Type="http://schemas.openxmlformats.org/officeDocument/2006/relationships/image" Target="../media/image86.svg"/><Relationship Id="rId3" Type="http://schemas.openxmlformats.org/officeDocument/2006/relationships/image" Target="../media/image38.svg"/><Relationship Id="rId12" Type="http://schemas.openxmlformats.org/officeDocument/2006/relationships/image" Target="../media/image47.png"/><Relationship Id="rId17" Type="http://schemas.openxmlformats.org/officeDocument/2006/relationships/image" Target="../media/image52.svg"/><Relationship Id="rId25" Type="http://schemas.openxmlformats.org/officeDocument/2006/relationships/image" Target="../media/image60.svg"/><Relationship Id="rId33" Type="http://schemas.openxmlformats.org/officeDocument/2006/relationships/image" Target="../media/image68.svg"/><Relationship Id="rId38" Type="http://schemas.openxmlformats.org/officeDocument/2006/relationships/image" Target="../media/image73.png"/><Relationship Id="rId46" Type="http://schemas.openxmlformats.org/officeDocument/2006/relationships/image" Target="../media/image81.png"/><Relationship Id="rId20" Type="http://schemas.openxmlformats.org/officeDocument/2006/relationships/image" Target="../media/image55.png"/><Relationship Id="rId41" Type="http://schemas.openxmlformats.org/officeDocument/2006/relationships/image" Target="../media/image76.svg"/><Relationship Id="rId54" Type="http://schemas.openxmlformats.org/officeDocument/2006/relationships/image" Target="../media/image89.png"/><Relationship Id="rId1" Type="http://schemas.openxmlformats.org/officeDocument/2006/relationships/slideMaster" Target="../slideMasters/slideMaster5.xml"/><Relationship Id="rId6" Type="http://schemas.openxmlformats.org/officeDocument/2006/relationships/image" Target="../media/image41.png"/><Relationship Id="rId15" Type="http://schemas.openxmlformats.org/officeDocument/2006/relationships/image" Target="../media/image50.svg"/><Relationship Id="rId23" Type="http://schemas.openxmlformats.org/officeDocument/2006/relationships/image" Target="../media/image58.svg"/><Relationship Id="rId28" Type="http://schemas.openxmlformats.org/officeDocument/2006/relationships/image" Target="../media/image63.png"/><Relationship Id="rId36" Type="http://schemas.openxmlformats.org/officeDocument/2006/relationships/image" Target="../media/image71.png"/><Relationship Id="rId49" Type="http://schemas.openxmlformats.org/officeDocument/2006/relationships/image" Target="../media/image84.svg"/></Relationships>
</file>

<file path=ppt/slideLayouts/_rels/slideLayout76.xml.rels><?xml version="1.0" encoding="UTF-8" standalone="yes"?>
<Relationships xmlns="http://schemas.openxmlformats.org/package/2006/relationships"><Relationship Id="rId13" Type="http://schemas.openxmlformats.org/officeDocument/2006/relationships/image" Target="../media/image102.svg"/><Relationship Id="rId18" Type="http://schemas.openxmlformats.org/officeDocument/2006/relationships/image" Target="../media/image107.png"/><Relationship Id="rId26" Type="http://schemas.openxmlformats.org/officeDocument/2006/relationships/image" Target="../media/image115.png"/><Relationship Id="rId39" Type="http://schemas.openxmlformats.org/officeDocument/2006/relationships/image" Target="../media/image128.svg"/><Relationship Id="rId21" Type="http://schemas.openxmlformats.org/officeDocument/2006/relationships/image" Target="../media/image110.svg"/><Relationship Id="rId34" Type="http://schemas.openxmlformats.org/officeDocument/2006/relationships/image" Target="../media/image123.png"/><Relationship Id="rId42" Type="http://schemas.openxmlformats.org/officeDocument/2006/relationships/image" Target="../media/image131.png"/><Relationship Id="rId47" Type="http://schemas.openxmlformats.org/officeDocument/2006/relationships/image" Target="../media/image136.svg"/><Relationship Id="rId50" Type="http://schemas.openxmlformats.org/officeDocument/2006/relationships/image" Target="../media/image139.png"/><Relationship Id="rId55" Type="http://schemas.openxmlformats.org/officeDocument/2006/relationships/image" Target="../media/image144.svg"/><Relationship Id="rId7" Type="http://schemas.openxmlformats.org/officeDocument/2006/relationships/image" Target="../media/image96.svg"/><Relationship Id="rId2" Type="http://schemas.openxmlformats.org/officeDocument/2006/relationships/image" Target="../media/image91.png"/><Relationship Id="rId16" Type="http://schemas.openxmlformats.org/officeDocument/2006/relationships/image" Target="../media/image105.png"/><Relationship Id="rId29" Type="http://schemas.openxmlformats.org/officeDocument/2006/relationships/image" Target="../media/image118.svg"/><Relationship Id="rId11" Type="http://schemas.openxmlformats.org/officeDocument/2006/relationships/image" Target="../media/image100.svg"/><Relationship Id="rId24" Type="http://schemas.openxmlformats.org/officeDocument/2006/relationships/image" Target="../media/image113.png"/><Relationship Id="rId32" Type="http://schemas.openxmlformats.org/officeDocument/2006/relationships/image" Target="../media/image121.png"/><Relationship Id="rId37" Type="http://schemas.openxmlformats.org/officeDocument/2006/relationships/image" Target="../media/image126.svg"/><Relationship Id="rId40" Type="http://schemas.openxmlformats.org/officeDocument/2006/relationships/image" Target="../media/image129.png"/><Relationship Id="rId45" Type="http://schemas.openxmlformats.org/officeDocument/2006/relationships/image" Target="../media/image134.svg"/><Relationship Id="rId53" Type="http://schemas.openxmlformats.org/officeDocument/2006/relationships/image" Target="../media/image142.svg"/><Relationship Id="rId5" Type="http://schemas.openxmlformats.org/officeDocument/2006/relationships/image" Target="../media/image94.svg"/><Relationship Id="rId10" Type="http://schemas.openxmlformats.org/officeDocument/2006/relationships/image" Target="../media/image99.png"/><Relationship Id="rId19" Type="http://schemas.openxmlformats.org/officeDocument/2006/relationships/image" Target="../media/image108.svg"/><Relationship Id="rId31" Type="http://schemas.openxmlformats.org/officeDocument/2006/relationships/image" Target="../media/image120.svg"/><Relationship Id="rId44" Type="http://schemas.openxmlformats.org/officeDocument/2006/relationships/image" Target="../media/image133.png"/><Relationship Id="rId52" Type="http://schemas.openxmlformats.org/officeDocument/2006/relationships/image" Target="../media/image141.png"/><Relationship Id="rId4" Type="http://schemas.openxmlformats.org/officeDocument/2006/relationships/image" Target="../media/image93.png"/><Relationship Id="rId9" Type="http://schemas.openxmlformats.org/officeDocument/2006/relationships/image" Target="../media/image98.svg"/><Relationship Id="rId14" Type="http://schemas.openxmlformats.org/officeDocument/2006/relationships/image" Target="../media/image103.png"/><Relationship Id="rId22" Type="http://schemas.openxmlformats.org/officeDocument/2006/relationships/image" Target="../media/image111.png"/><Relationship Id="rId27" Type="http://schemas.openxmlformats.org/officeDocument/2006/relationships/image" Target="../media/image116.svg"/><Relationship Id="rId30" Type="http://schemas.openxmlformats.org/officeDocument/2006/relationships/image" Target="../media/image119.png"/><Relationship Id="rId35" Type="http://schemas.openxmlformats.org/officeDocument/2006/relationships/image" Target="../media/image124.svg"/><Relationship Id="rId43" Type="http://schemas.openxmlformats.org/officeDocument/2006/relationships/image" Target="../media/image132.svg"/><Relationship Id="rId48" Type="http://schemas.openxmlformats.org/officeDocument/2006/relationships/image" Target="../media/image137.png"/><Relationship Id="rId8" Type="http://schemas.openxmlformats.org/officeDocument/2006/relationships/image" Target="../media/image97.png"/><Relationship Id="rId51" Type="http://schemas.openxmlformats.org/officeDocument/2006/relationships/image" Target="../media/image140.svg"/><Relationship Id="rId3" Type="http://schemas.openxmlformats.org/officeDocument/2006/relationships/image" Target="../media/image92.svg"/><Relationship Id="rId12" Type="http://schemas.openxmlformats.org/officeDocument/2006/relationships/image" Target="../media/image101.png"/><Relationship Id="rId17" Type="http://schemas.openxmlformats.org/officeDocument/2006/relationships/image" Target="../media/image106.svg"/><Relationship Id="rId25" Type="http://schemas.openxmlformats.org/officeDocument/2006/relationships/image" Target="../media/image114.svg"/><Relationship Id="rId33" Type="http://schemas.openxmlformats.org/officeDocument/2006/relationships/image" Target="../media/image122.svg"/><Relationship Id="rId38" Type="http://schemas.openxmlformats.org/officeDocument/2006/relationships/image" Target="../media/image127.png"/><Relationship Id="rId46" Type="http://schemas.openxmlformats.org/officeDocument/2006/relationships/image" Target="../media/image135.png"/><Relationship Id="rId20" Type="http://schemas.openxmlformats.org/officeDocument/2006/relationships/image" Target="../media/image109.png"/><Relationship Id="rId41" Type="http://schemas.openxmlformats.org/officeDocument/2006/relationships/image" Target="../media/image130.svg"/><Relationship Id="rId54" Type="http://schemas.openxmlformats.org/officeDocument/2006/relationships/image" Target="../media/image143.png"/><Relationship Id="rId1" Type="http://schemas.openxmlformats.org/officeDocument/2006/relationships/slideMaster" Target="../slideMasters/slideMaster5.xml"/><Relationship Id="rId6" Type="http://schemas.openxmlformats.org/officeDocument/2006/relationships/image" Target="../media/image95.png"/><Relationship Id="rId15" Type="http://schemas.openxmlformats.org/officeDocument/2006/relationships/image" Target="../media/image104.svg"/><Relationship Id="rId23" Type="http://schemas.openxmlformats.org/officeDocument/2006/relationships/image" Target="../media/image112.svg"/><Relationship Id="rId28" Type="http://schemas.openxmlformats.org/officeDocument/2006/relationships/image" Target="../media/image117.png"/><Relationship Id="rId36" Type="http://schemas.openxmlformats.org/officeDocument/2006/relationships/image" Target="../media/image125.png"/><Relationship Id="rId49" Type="http://schemas.openxmlformats.org/officeDocument/2006/relationships/image" Target="../media/image138.sv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510" y="-17333"/>
            <a:ext cx="9232406" cy="519322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430" y="7555"/>
            <a:ext cx="9117139" cy="512839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430" y="7555"/>
            <a:ext cx="9117139" cy="5128390"/>
          </a:xfrm>
          <a:prstGeom prst="rect">
            <a:avLst/>
          </a:prstGeom>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94" y="-47"/>
            <a:ext cx="9171026" cy="5158704"/>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6" y="4216"/>
            <a:ext cx="9129008" cy="513506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06" y="15110"/>
            <a:ext cx="9117137" cy="512839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431" y="7555"/>
            <a:ext cx="9117137" cy="512839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430" y="7555"/>
            <a:ext cx="9117139" cy="5128391"/>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6367E"/>
                </a:solidFill>
                <a:latin typeface="Bebas Neue"/>
                <a:cs typeface="Bebas Neue"/>
              </a:defRPr>
            </a:lvl1pPr>
          </a:lstStyle>
          <a:p>
            <a:r>
              <a:rPr lang="en-GB"/>
              <a:t>Click to edit Master title style</a:t>
            </a:r>
            <a:endParaRPr lang="en-US"/>
          </a:p>
        </p:txBody>
      </p:sp>
      <p:sp>
        <p:nvSpPr>
          <p:cNvPr id="3" name="Content Placeholder 2"/>
          <p:cNvSpPr>
            <a:spLocks noGrp="1"/>
          </p:cNvSpPr>
          <p:nvPr>
            <p:ph idx="1"/>
          </p:nvPr>
        </p:nvSpPr>
        <p:spPr/>
        <p:txBody>
          <a:bodyPr/>
          <a:lstStyle>
            <a:lvl1pPr>
              <a:defRPr>
                <a:solidFill>
                  <a:srgbClr val="26367E"/>
                </a:solidFill>
                <a:latin typeface="Bebas Neue"/>
                <a:cs typeface="Bebas Neue"/>
              </a:defRPr>
            </a:lvl1pPr>
            <a:lvl2pPr>
              <a:defRPr>
                <a:solidFill>
                  <a:srgbClr val="26367E"/>
                </a:solidFill>
                <a:latin typeface="Bebas Neue"/>
                <a:cs typeface="Bebas Neue"/>
              </a:defRPr>
            </a:lvl2pPr>
            <a:lvl3pPr>
              <a:defRPr>
                <a:solidFill>
                  <a:srgbClr val="26367E"/>
                </a:solidFill>
                <a:latin typeface="Bebas Neue"/>
                <a:cs typeface="Bebas Neue"/>
              </a:defRPr>
            </a:lvl3pPr>
            <a:lvl4pPr>
              <a:defRPr>
                <a:solidFill>
                  <a:srgbClr val="26367E"/>
                </a:solidFill>
                <a:latin typeface="Bebas Neue"/>
                <a:cs typeface="Bebas Neue"/>
              </a:defRPr>
            </a:lvl4pPr>
            <a:lvl5pPr>
              <a:defRPr>
                <a:solidFill>
                  <a:srgbClr val="26367E"/>
                </a:solidFill>
                <a:latin typeface="Bebas Neue"/>
                <a:cs typeface="Bebas Neu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020F6C8-8249-4F21-8853-EDAE4ECD9B6B}" type="datetime1">
              <a:rPr lang="en-US" smtClean="0"/>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0F8B0-667A-8247-BF7A-537E8E69FD5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6367E"/>
                </a:solidFill>
                <a:latin typeface="Bebas Neue"/>
                <a:cs typeface="Bebas Neue"/>
              </a:defRPr>
            </a:lvl1pPr>
          </a:lstStyle>
          <a:p>
            <a:r>
              <a:rPr lang="en-GB"/>
              <a:t>Click to edit Master title style</a:t>
            </a:r>
            <a:endParaRPr lang="en-US"/>
          </a:p>
        </p:txBody>
      </p:sp>
      <p:sp>
        <p:nvSpPr>
          <p:cNvPr id="3" name="Content Placeholder 2"/>
          <p:cNvSpPr>
            <a:spLocks noGrp="1"/>
          </p:cNvSpPr>
          <p:nvPr>
            <p:ph sz="half" idx="1"/>
          </p:nvPr>
        </p:nvSpPr>
        <p:spPr>
          <a:xfrm>
            <a:off x="457200" y="900114"/>
            <a:ext cx="4038600" cy="2545556"/>
          </a:xfrm>
        </p:spPr>
        <p:txBody>
          <a:bodyPr/>
          <a:lstStyle>
            <a:lvl1pPr>
              <a:defRPr sz="2100">
                <a:solidFill>
                  <a:srgbClr val="26367E"/>
                </a:solidFill>
                <a:latin typeface="Bebas Neue"/>
                <a:cs typeface="Bebas Neue"/>
              </a:defRPr>
            </a:lvl1pPr>
            <a:lvl2pPr>
              <a:defRPr sz="1800">
                <a:solidFill>
                  <a:srgbClr val="26367E"/>
                </a:solidFill>
                <a:latin typeface="Bebas Neue"/>
                <a:cs typeface="Bebas Neue"/>
              </a:defRPr>
            </a:lvl2pPr>
            <a:lvl3pPr>
              <a:defRPr sz="1500">
                <a:solidFill>
                  <a:srgbClr val="26367E"/>
                </a:solidFill>
                <a:latin typeface="Bebas Neue"/>
                <a:cs typeface="Bebas Neue"/>
              </a:defRPr>
            </a:lvl3pPr>
            <a:lvl4pPr>
              <a:defRPr sz="1350">
                <a:solidFill>
                  <a:srgbClr val="26367E"/>
                </a:solidFill>
                <a:latin typeface="Bebas Neue"/>
                <a:cs typeface="Bebas Neue"/>
              </a:defRPr>
            </a:lvl4pPr>
            <a:lvl5pPr>
              <a:defRPr sz="1350">
                <a:solidFill>
                  <a:srgbClr val="26367E"/>
                </a:solidFill>
                <a:latin typeface="Bebas Neue"/>
                <a:cs typeface="Bebas Neue"/>
              </a:defRPr>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900114"/>
            <a:ext cx="4038600" cy="2545556"/>
          </a:xfrm>
        </p:spPr>
        <p:txBody>
          <a:bodyPr/>
          <a:lstStyle>
            <a:lvl1pPr>
              <a:defRPr sz="2100">
                <a:solidFill>
                  <a:srgbClr val="26367E"/>
                </a:solidFill>
                <a:latin typeface="Bebas Neue"/>
                <a:cs typeface="Bebas Neue"/>
              </a:defRPr>
            </a:lvl1pPr>
            <a:lvl2pPr>
              <a:defRPr sz="1800">
                <a:solidFill>
                  <a:srgbClr val="26367E"/>
                </a:solidFill>
                <a:latin typeface="Bebas Neue"/>
                <a:cs typeface="Bebas Neue"/>
              </a:defRPr>
            </a:lvl2pPr>
            <a:lvl3pPr>
              <a:defRPr sz="1500">
                <a:solidFill>
                  <a:srgbClr val="26367E"/>
                </a:solidFill>
                <a:latin typeface="Bebas Neue"/>
                <a:cs typeface="Bebas Neue"/>
              </a:defRPr>
            </a:lvl3pPr>
            <a:lvl4pPr>
              <a:defRPr sz="1350">
                <a:solidFill>
                  <a:srgbClr val="26367E"/>
                </a:solidFill>
                <a:latin typeface="Bebas Neue"/>
                <a:cs typeface="Bebas Neue"/>
              </a:defRPr>
            </a:lvl4pPr>
            <a:lvl5pPr>
              <a:defRPr sz="1350">
                <a:solidFill>
                  <a:srgbClr val="26367E"/>
                </a:solidFill>
                <a:latin typeface="Bebas Neue"/>
                <a:cs typeface="Bebas Neue"/>
              </a:defRPr>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6367E"/>
                </a:solidFill>
                <a:latin typeface="Bebas Neue"/>
                <a:cs typeface="Bebas Neue"/>
              </a:defRPr>
            </a:lvl1pPr>
          </a:lstStyle>
          <a:p>
            <a:r>
              <a:rPr lang="en-GB"/>
              <a:t>Click to edit Master title style</a:t>
            </a:r>
            <a:endParaRPr lang="en-US"/>
          </a:p>
        </p:txBody>
      </p:sp>
      <p:sp>
        <p:nvSpPr>
          <p:cNvPr id="3" name="Date Placeholder 2"/>
          <p:cNvSpPr>
            <a:spLocks noGrp="1"/>
          </p:cNvSpPr>
          <p:nvPr>
            <p:ph type="dt" sz="half" idx="10"/>
          </p:nvPr>
        </p:nvSpPr>
        <p:spPr/>
        <p:txBody>
          <a:bodyPr/>
          <a:lstStyle/>
          <a:p>
            <a:fld id="{3811496C-C656-45C1-8C70-61AF25CDF6B7}" type="datetime1">
              <a:rPr lang="en-US" smtClean="0"/>
              <a:t>2/14/2024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60F8B0-667A-8247-BF7A-537E8E69FD5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solidFill>
                  <a:srgbClr val="26367E"/>
                </a:solidFill>
                <a:latin typeface="Bebas Neue"/>
                <a:cs typeface="Bebas Neue"/>
              </a:defRPr>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050">
                <a:solidFill>
                  <a:srgbClr val="26367E"/>
                </a:solidFill>
                <a:latin typeface="Bebas Neue"/>
                <a:cs typeface="Bebas Neue"/>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l="6083" r="3105" b="9188"/>
          <a:stretch/>
        </p:blipFill>
        <p:spPr>
          <a:xfrm>
            <a:off x="0" y="-1"/>
            <a:ext cx="9144000" cy="5143501"/>
          </a:xfrm>
          <a:prstGeom prst="rect">
            <a:avLst/>
          </a:prstGeom>
        </p:spPr>
      </p:pic>
      <p:sp>
        <p:nvSpPr>
          <p:cNvPr id="3" name="Text Placeholder 2">
            <a:extLst>
              <a:ext uri="{FF2B5EF4-FFF2-40B4-BE49-F238E27FC236}">
                <a16:creationId xmlns:a16="http://schemas.microsoft.com/office/drawing/2014/main" id="{C02036AF-6F0A-4619-9063-656B50990C7C}"/>
              </a:ext>
            </a:extLst>
          </p:cNvPr>
          <p:cNvSpPr>
            <a:spLocks noGrp="1"/>
          </p:cNvSpPr>
          <p:nvPr>
            <p:ph type="body" sz="quarter" idx="10"/>
          </p:nvPr>
        </p:nvSpPr>
        <p:spPr>
          <a:xfrm>
            <a:off x="2375694" y="2247354"/>
            <a:ext cx="4392612" cy="648792"/>
          </a:xfrm>
        </p:spPr>
        <p:txBody>
          <a:bodyPr>
            <a:noAutofit/>
          </a:bodyPr>
          <a:lstStyle>
            <a:lvl1pPr marL="0" indent="0" algn="ctr">
              <a:buNone/>
              <a:defRPr sz="2800">
                <a:solidFill>
                  <a:srgbClr val="26367E"/>
                </a:solidFill>
                <a:latin typeface="Bebas Neue" panose="020B0606020202050201"/>
              </a:defRPr>
            </a:lvl1pPr>
          </a:lstStyle>
          <a:p>
            <a:pPr lvl="0"/>
            <a:r>
              <a:rPr lang="en-US"/>
              <a:t>Click to edit Master text styles</a:t>
            </a:r>
          </a:p>
        </p:txBody>
      </p:sp>
      <p:sp>
        <p:nvSpPr>
          <p:cNvPr id="4" name="Text Placeholder 3">
            <a:extLst>
              <a:ext uri="{FF2B5EF4-FFF2-40B4-BE49-F238E27FC236}">
                <a16:creationId xmlns:a16="http://schemas.microsoft.com/office/drawing/2014/main" id="{991A8E50-6EE2-4178-99C1-65884F18748C}"/>
              </a:ext>
            </a:extLst>
          </p:cNvPr>
          <p:cNvSpPr>
            <a:spLocks noGrp="1"/>
          </p:cNvSpPr>
          <p:nvPr>
            <p:ph type="body" sz="quarter" idx="11"/>
          </p:nvPr>
        </p:nvSpPr>
        <p:spPr>
          <a:xfrm>
            <a:off x="2376488" y="2931021"/>
            <a:ext cx="4391025" cy="504825"/>
          </a:xfrm>
        </p:spPr>
        <p:txBody>
          <a:bodyPr vert="horz" lIns="91440" tIns="45720" rIns="91440" bIns="45720" rtlCol="0">
            <a:normAutofit/>
          </a:bodyPr>
          <a:lstStyle>
            <a:lvl1pPr>
              <a:defRPr lang="en-US" sz="1800" smtClean="0">
                <a:solidFill>
                  <a:srgbClr val="26367E"/>
                </a:solidFill>
                <a:latin typeface="Bebas Neue" panose="020B0606020202050201"/>
              </a:defRPr>
            </a:lvl1pPr>
            <a:lvl2pPr>
              <a:defRPr lang="en-US" smtClean="0"/>
            </a:lvl2pPr>
            <a:lvl3pPr>
              <a:defRPr lang="en-US" smtClean="0"/>
            </a:lvl3pPr>
            <a:lvl4pPr>
              <a:defRPr lang="en-US" smtClean="0"/>
            </a:lvl4pPr>
            <a:lvl5pPr>
              <a:defRPr lang="en-GB"/>
            </a:lvl5pPr>
          </a:lstStyle>
          <a:p>
            <a:pPr marL="0" lvl="0" indent="0" algn="ctr">
              <a:buNone/>
            </a:pPr>
            <a:r>
              <a:rPr lang="en-US"/>
              <a:t>Click to edit Master text styles</a:t>
            </a:r>
          </a:p>
        </p:txBody>
      </p:sp>
    </p:spTree>
    <p:extLst>
      <p:ext uri="{BB962C8B-B14F-4D97-AF65-F5344CB8AC3E}">
        <p14:creationId xmlns:p14="http://schemas.microsoft.com/office/powerpoint/2010/main" val="22631849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1"/>
            </p:custDataLst>
            <p:extLst>
              <p:ext uri="{D42A27DB-BD31-4B8C-83A1-F6EECF244321}">
                <p14:modId xmlns:p14="http://schemas.microsoft.com/office/powerpoint/2010/main" val="1080579859"/>
              </p:ext>
            </p:extLst>
          </p:nvPr>
        </p:nvGraphicFramePr>
        <p:xfrm>
          <a:off x="1359" y="1081"/>
          <a:ext cx="1357" cy="1080"/>
        </p:xfrm>
        <a:graphic>
          <a:graphicData uri="http://schemas.openxmlformats.org/presentationml/2006/ole">
            <mc:AlternateContent xmlns:mc="http://schemas.openxmlformats.org/markup-compatibility/2006">
              <mc:Choice xmlns:v="urn:schemas-microsoft-com:vml" Requires="v">
                <p:oleObj name="think-cell Slide" r:id="rId3" imgW="592" imgH="595" progId="TCLayout.ActiveDocument.1">
                  <p:embed/>
                </p:oleObj>
              </mc:Choice>
              <mc:Fallback>
                <p:oleObj name="think-cell Slide" r:id="rId3" imgW="592" imgH="595" progId="TCLayout.ActiveDocument.1">
                  <p:embed/>
                  <p:pic>
                    <p:nvPicPr>
                      <p:cNvPr id="12" name="Object 11" hidden="1"/>
                      <p:cNvPicPr/>
                      <p:nvPr/>
                    </p:nvPicPr>
                    <p:blipFill>
                      <a:blip r:embed="rId4"/>
                      <a:stretch>
                        <a:fillRect/>
                      </a:stretch>
                    </p:blipFill>
                    <p:spPr>
                      <a:xfrm>
                        <a:off x="1359" y="1081"/>
                        <a:ext cx="1357" cy="1080"/>
                      </a:xfrm>
                      <a:prstGeom prst="rect">
                        <a:avLst/>
                      </a:prstGeom>
                    </p:spPr>
                  </p:pic>
                </p:oleObj>
              </mc:Fallback>
            </mc:AlternateContent>
          </a:graphicData>
        </a:graphic>
      </p:graphicFrame>
      <p:sp>
        <p:nvSpPr>
          <p:cNvPr id="2" name="Title 1"/>
          <p:cNvSpPr>
            <a:spLocks noGrp="1"/>
          </p:cNvSpPr>
          <p:nvPr>
            <p:ph type="ctrTitle"/>
          </p:nvPr>
        </p:nvSpPr>
        <p:spPr>
          <a:xfrm>
            <a:off x="417636" y="493897"/>
            <a:ext cx="8306961" cy="1350000"/>
          </a:xfrm>
        </p:spPr>
        <p:txBody>
          <a:bodyPr anchor="t"/>
          <a:lstStyle>
            <a:lvl1pPr algn="l" eaLnBrk="1">
              <a:lnSpc>
                <a:spcPct val="95000"/>
              </a:lnSpc>
              <a:defRPr sz="4800">
                <a:solidFill>
                  <a:schemeClr val="accent1"/>
                </a:solidFill>
                <a:latin typeface="Orsted Sans Office" panose="00000500000000000000" pitchFamily="2" charset="0"/>
                <a:cs typeface="Arial" panose="020B0604020202020204" pitchFamily="34" charset="0"/>
                <a:sym typeface="Orsted Sans Office" panose="00000500000000000000" pitchFamily="2" charset="0"/>
              </a:defRPr>
            </a:lvl1pPr>
          </a:lstStyle>
          <a:p>
            <a:r>
              <a:rPr lang="da-DK"/>
              <a:t>Click to edit Master title style</a:t>
            </a:r>
          </a:p>
        </p:txBody>
      </p:sp>
      <p:sp>
        <p:nvSpPr>
          <p:cNvPr id="3" name="Subtitle 2"/>
          <p:cNvSpPr>
            <a:spLocks noGrp="1"/>
          </p:cNvSpPr>
          <p:nvPr>
            <p:ph type="subTitle" idx="1"/>
          </p:nvPr>
        </p:nvSpPr>
        <p:spPr>
          <a:xfrm>
            <a:off x="417635" y="1898087"/>
            <a:ext cx="8308731" cy="540000"/>
          </a:xfrm>
        </p:spPr>
        <p:txBody>
          <a:bodyPr/>
          <a:lstStyle>
            <a:lvl1pPr marL="0" indent="0" algn="l" eaLnBrk="1">
              <a:lnSpc>
                <a:spcPct val="95000"/>
              </a:lnSpc>
              <a:spcBef>
                <a:spcPts val="0"/>
              </a:spcBef>
              <a:buFont typeface="Arial" panose="020B0604020202020204" pitchFamily="34" charset="0"/>
              <a:buChar char="​"/>
              <a:defRPr sz="1575" b="0" baseline="0">
                <a:solidFill>
                  <a:srgbClr val="8ECDC8"/>
                </a:solidFill>
                <a:latin typeface="Orsted Sans Office" panose="00000500000000000000" pitchFamily="2" charset="0"/>
                <a:cs typeface="Arial" panose="020B0604020202020204" pitchFamily="34" charset="0"/>
                <a:sym typeface="Orsted Sans Office" panose="00000500000000000000" pitchFamily="2" charset="0"/>
              </a:defRPr>
            </a:lvl1pPr>
            <a:lvl2pPr marL="0" indent="0" algn="l">
              <a:lnSpc>
                <a:spcPct val="95000"/>
              </a:lnSpc>
              <a:spcBef>
                <a:spcPts val="0"/>
              </a:spcBef>
              <a:buFont typeface="Arial" panose="020B0604020202020204" pitchFamily="34" charset="0"/>
              <a:buChar char="​"/>
              <a:defRPr sz="1654"/>
            </a:lvl2pPr>
            <a:lvl3pPr marL="0" indent="0" algn="l">
              <a:lnSpc>
                <a:spcPct val="95000"/>
              </a:lnSpc>
              <a:spcBef>
                <a:spcPts val="0"/>
              </a:spcBef>
              <a:buFont typeface="Arial" panose="020B0604020202020204" pitchFamily="34" charset="0"/>
              <a:buChar char="​"/>
              <a:defRPr sz="1654"/>
            </a:lvl3pPr>
            <a:lvl4pPr marL="0" indent="0" algn="l">
              <a:lnSpc>
                <a:spcPct val="95000"/>
              </a:lnSpc>
              <a:spcBef>
                <a:spcPts val="0"/>
              </a:spcBef>
              <a:buFont typeface="Arial" panose="020B0604020202020204" pitchFamily="34" charset="0"/>
              <a:buChar char="​"/>
              <a:defRPr sz="1654"/>
            </a:lvl4pPr>
            <a:lvl5pPr marL="0" indent="0" algn="l">
              <a:lnSpc>
                <a:spcPct val="95000"/>
              </a:lnSpc>
              <a:spcBef>
                <a:spcPts val="0"/>
              </a:spcBef>
              <a:buFont typeface="Arial" panose="020B0604020202020204" pitchFamily="34" charset="0"/>
              <a:buChar char="​"/>
              <a:defRPr sz="1654"/>
            </a:lvl5pPr>
            <a:lvl6pPr marL="0" indent="0" algn="l">
              <a:lnSpc>
                <a:spcPct val="95000"/>
              </a:lnSpc>
              <a:spcBef>
                <a:spcPts val="0"/>
              </a:spcBef>
              <a:buFont typeface="Arial" panose="020B0604020202020204" pitchFamily="34" charset="0"/>
              <a:buChar char="​"/>
              <a:defRPr sz="1654"/>
            </a:lvl6pPr>
            <a:lvl7pPr marL="0" indent="0" algn="l">
              <a:lnSpc>
                <a:spcPct val="95000"/>
              </a:lnSpc>
              <a:spcBef>
                <a:spcPts val="0"/>
              </a:spcBef>
              <a:buFont typeface="Arial" panose="020B0604020202020204" pitchFamily="34" charset="0"/>
              <a:buChar char="​"/>
              <a:defRPr sz="1654"/>
            </a:lvl7pPr>
            <a:lvl8pPr marL="0" indent="0" algn="l">
              <a:lnSpc>
                <a:spcPct val="95000"/>
              </a:lnSpc>
              <a:spcBef>
                <a:spcPts val="0"/>
              </a:spcBef>
              <a:buFont typeface="Arial" panose="020B0604020202020204" pitchFamily="34" charset="0"/>
              <a:buChar char="​"/>
              <a:defRPr sz="1654"/>
            </a:lvl8pPr>
            <a:lvl9pPr marL="0" indent="0" algn="l">
              <a:lnSpc>
                <a:spcPct val="95000"/>
              </a:lnSpc>
              <a:spcBef>
                <a:spcPts val="0"/>
              </a:spcBef>
              <a:buFont typeface="Arial" panose="020B0604020202020204" pitchFamily="34" charset="0"/>
              <a:buChar char="​"/>
              <a:defRPr sz="1654"/>
            </a:lvl9pPr>
          </a:lstStyle>
          <a:p>
            <a:r>
              <a:rPr lang="da-DK"/>
              <a:t>Click to edit Master subtitle style</a:t>
            </a:r>
          </a:p>
        </p:txBody>
      </p:sp>
      <p:sp>
        <p:nvSpPr>
          <p:cNvPr id="4" name="Date_DateCustomA"/>
          <p:cNvSpPr>
            <a:spLocks noGrp="1"/>
          </p:cNvSpPr>
          <p:nvPr>
            <p:ph type="dt" sz="half" idx="10"/>
          </p:nvPr>
        </p:nvSpPr>
        <p:spPr>
          <a:xfrm>
            <a:off x="5603546" y="4739392"/>
            <a:ext cx="3121051" cy="195951"/>
          </a:xfrm>
          <a:prstGeom prst="rect">
            <a:avLst/>
          </a:prstGeom>
        </p:spPr>
        <p:txBody>
          <a:bodyPr lIns="0" rIns="0" bIns="46800" anchor="t" anchorCtr="0"/>
          <a:lstStyle>
            <a:lvl1pPr algn="r" eaLnBrk="1">
              <a:lnSpc>
                <a:spcPct val="95000"/>
              </a:lnSpc>
              <a:defRPr sz="1125">
                <a:solidFill>
                  <a:schemeClr val="accent1"/>
                </a:solidFill>
                <a:latin typeface="Orsted Sans Office" panose="00000500000000000000" pitchFamily="2" charset="0"/>
                <a:cs typeface="Arial" panose="020B0604020202020204" pitchFamily="34" charset="0"/>
                <a:sym typeface="Orsted Sans Office" panose="00000500000000000000" pitchFamily="2" charset="0"/>
              </a:defRPr>
            </a:lvl1pPr>
          </a:lstStyle>
          <a:p>
            <a:fld id="{9B73B0E2-1C6C-496F-AD69-F8AF95EE0D3C}" type="datetime1">
              <a:rPr lang="en-US" smtClean="0"/>
              <a:t>2/14/2024</a:t>
            </a:fld>
            <a:endParaRPr lang="da-DK"/>
          </a:p>
        </p:txBody>
      </p:sp>
      <p:sp>
        <p:nvSpPr>
          <p:cNvPr id="6" name="Slide Number Placeholder 5" hidden="1"/>
          <p:cNvSpPr>
            <a:spLocks noGrp="1"/>
          </p:cNvSpPr>
          <p:nvPr>
            <p:ph type="sldNum" sz="quarter" idx="12"/>
          </p:nvPr>
        </p:nvSpPr>
        <p:spPr>
          <a:xfrm>
            <a:off x="0" y="5184000"/>
            <a:ext cx="0" cy="0"/>
          </a:xfrm>
        </p:spPr>
        <p:txBody>
          <a:bodyPr/>
          <a:lstStyle>
            <a:lvl1pPr>
              <a:defRPr>
                <a:noFill/>
                <a:latin typeface="Orsted Sans Office" panose="00000500000000000000" pitchFamily="2" charset="0"/>
                <a:cs typeface="Arial" panose="020B0604020202020204" pitchFamily="34" charset="0"/>
                <a:sym typeface="Orsted Sans Office" panose="00000500000000000000" pitchFamily="2" charset="0"/>
              </a:defRPr>
            </a:lvl1pPr>
          </a:lstStyle>
          <a:p>
            <a:fld id="{24C8C45C-947F-4981-8B3F-4F32E973C901}" type="slidenum">
              <a:rPr lang="da-DK" smtClean="0"/>
              <a:pPr/>
              <a:t>‹#›</a:t>
            </a:fld>
            <a:endParaRPr lang="da-DK"/>
          </a:p>
        </p:txBody>
      </p:sp>
      <p:sp>
        <p:nvSpPr>
          <p:cNvPr id="18" name="Text Placeholder 17"/>
          <p:cNvSpPr>
            <a:spLocks noGrp="1"/>
          </p:cNvSpPr>
          <p:nvPr>
            <p:ph type="body" sz="quarter" idx="16" hasCustomPrompt="1"/>
          </p:nvPr>
        </p:nvSpPr>
        <p:spPr>
          <a:xfrm>
            <a:off x="5603546" y="4329032"/>
            <a:ext cx="3121051" cy="410631"/>
          </a:xfrm>
        </p:spPr>
        <p:txBody>
          <a:bodyPr anchor="b" anchorCtr="0"/>
          <a:lstStyle>
            <a:lvl1pPr algn="r">
              <a:lnSpc>
                <a:spcPct val="95000"/>
              </a:lnSpc>
              <a:spcBef>
                <a:spcPts val="0"/>
              </a:spcBef>
              <a:defRPr sz="1125" b="1" baseline="0">
                <a:solidFill>
                  <a:schemeClr val="accent1"/>
                </a:solidFill>
                <a:latin typeface="Orsted Sans Office" panose="00000500000000000000" pitchFamily="2" charset="0"/>
                <a:cs typeface="Arial" panose="020B0604020202020204" pitchFamily="34" charset="0"/>
                <a:sym typeface="Orsted Sans Office" panose="00000500000000000000" pitchFamily="2" charset="0"/>
              </a:defRPr>
            </a:lvl1pPr>
            <a:lvl2pPr marL="0" indent="0" algn="r">
              <a:spcBef>
                <a:spcPts val="0"/>
              </a:spcBef>
              <a:buFont typeface="Arial" panose="020B0604020202020204" pitchFamily="34" charset="0"/>
              <a:buChar char="​"/>
              <a:defRPr sz="1125" b="1">
                <a:solidFill>
                  <a:schemeClr val="bg1"/>
                </a:solidFill>
              </a:defRPr>
            </a:lvl2pPr>
            <a:lvl3pPr marL="0" indent="0" algn="r">
              <a:spcBef>
                <a:spcPts val="0"/>
              </a:spcBef>
              <a:buFont typeface="Arial" panose="020B0604020202020204" pitchFamily="34" charset="0"/>
              <a:buChar char="​"/>
              <a:defRPr sz="1125" b="1">
                <a:solidFill>
                  <a:schemeClr val="bg1"/>
                </a:solidFill>
              </a:defRPr>
            </a:lvl3pPr>
            <a:lvl4pPr marL="0" indent="0" algn="r">
              <a:spcBef>
                <a:spcPts val="0"/>
              </a:spcBef>
              <a:buFont typeface="Arial" panose="020B0604020202020204" pitchFamily="34" charset="0"/>
              <a:buChar char="​"/>
              <a:defRPr sz="1125" b="1">
                <a:solidFill>
                  <a:schemeClr val="bg1"/>
                </a:solidFill>
              </a:defRPr>
            </a:lvl4pPr>
            <a:lvl5pPr marL="0" indent="0" algn="r">
              <a:spcBef>
                <a:spcPts val="0"/>
              </a:spcBef>
              <a:buFont typeface="Arial" panose="020B0604020202020204" pitchFamily="34" charset="0"/>
              <a:buChar char="​"/>
              <a:defRPr sz="1125" b="1">
                <a:solidFill>
                  <a:schemeClr val="bg1"/>
                </a:solidFill>
              </a:defRPr>
            </a:lvl5pPr>
            <a:lvl6pPr marL="214313" indent="-214313" algn="r">
              <a:spcBef>
                <a:spcPts val="0"/>
              </a:spcBef>
              <a:buFont typeface="Arial" panose="020B0604020202020204" pitchFamily="34" charset="0"/>
              <a:buChar char="​"/>
              <a:defRPr sz="1125" b="1">
                <a:solidFill>
                  <a:schemeClr val="bg1"/>
                </a:solidFill>
              </a:defRPr>
            </a:lvl6pPr>
            <a:lvl7pPr marL="214313" indent="-214313" algn="r">
              <a:spcBef>
                <a:spcPts val="0"/>
              </a:spcBef>
              <a:buFont typeface="Arial" panose="020B0604020202020204" pitchFamily="34" charset="0"/>
              <a:buChar char="​"/>
              <a:defRPr sz="1125" b="1">
                <a:solidFill>
                  <a:schemeClr val="bg1"/>
                </a:solidFill>
              </a:defRPr>
            </a:lvl7pPr>
            <a:lvl8pPr marL="214313" indent="-214313" algn="r">
              <a:spcBef>
                <a:spcPts val="0"/>
              </a:spcBef>
              <a:buFont typeface="Arial" panose="020B0604020202020204" pitchFamily="34" charset="0"/>
              <a:buChar char="​"/>
              <a:defRPr sz="1125" b="1">
                <a:solidFill>
                  <a:schemeClr val="bg1"/>
                </a:solidFill>
              </a:defRPr>
            </a:lvl8pPr>
            <a:lvl9pPr marL="214313" indent="-214313" algn="r">
              <a:spcBef>
                <a:spcPts val="0"/>
              </a:spcBef>
              <a:buFont typeface="Arial" panose="020B0604020202020204" pitchFamily="34" charset="0"/>
              <a:buChar char="​"/>
              <a:defRPr sz="1125" b="1">
                <a:solidFill>
                  <a:schemeClr val="bg1"/>
                </a:solidFill>
              </a:defRPr>
            </a:lvl9pPr>
          </a:lstStyle>
          <a:p>
            <a:pPr lvl="0"/>
            <a:r>
              <a:rPr lang="da-DK" noProof="0"/>
              <a:t>Click</a:t>
            </a:r>
            <a:r>
              <a:rPr lang="da-DK"/>
              <a:t> to add subject or name</a:t>
            </a:r>
          </a:p>
        </p:txBody>
      </p:sp>
      <p:pic>
        <p:nvPicPr>
          <p:cNvPr id="9" name="Picture 8">
            <a:extLst>
              <a:ext uri="{FF2B5EF4-FFF2-40B4-BE49-F238E27FC236}">
                <a16:creationId xmlns:a16="http://schemas.microsoft.com/office/drawing/2014/main" id="{FB79131C-67CC-404B-AF49-BF336174E869}"/>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419404" y="4530601"/>
            <a:ext cx="1561847" cy="347293"/>
          </a:xfrm>
          <a:prstGeom prst="rect">
            <a:avLst/>
          </a:prstGeom>
        </p:spPr>
      </p:pic>
    </p:spTree>
    <p:extLst>
      <p:ext uri="{BB962C8B-B14F-4D97-AF65-F5344CB8AC3E}">
        <p14:creationId xmlns:p14="http://schemas.microsoft.com/office/powerpoint/2010/main" val="49795265"/>
      </p:ext>
    </p:extLst>
  </p:cSld>
  <p:clrMapOvr>
    <a:masterClrMapping/>
  </p:clrMapOvr>
  <p:extLst>
    <p:ext uri="{DCECCB84-F9BA-43D5-87BE-67443E8EF086}">
      <p15:sldGuideLst xmlns:p15="http://schemas.microsoft.com/office/powerpoint/2012/main">
        <p15:guide id="1" orient="horz" pos="414">
          <p15:clr>
            <a:srgbClr val="FBAE40"/>
          </p15:clr>
        </p15:guide>
        <p15:guide id="2" pos="351">
          <p15:clr>
            <a:srgbClr val="FBAE40"/>
          </p15:clr>
        </p15:guide>
        <p15:guide id="3" pos="7329">
          <p15:clr>
            <a:srgbClr val="FBAE40"/>
          </p15:clr>
        </p15:guide>
        <p15:guide id="4" orient="horz" pos="1548">
          <p15:clr>
            <a:srgbClr val="FBAE40"/>
          </p15:clr>
        </p15:guide>
        <p15:guide id="5" orient="horz" pos="1593">
          <p15:clr>
            <a:srgbClr val="FBAE40"/>
          </p15:clr>
        </p15:guide>
        <p15:guide id="6" orient="horz" pos="204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219053C-1869-468F-A813-8A055EF21089}"/>
              </a:ext>
            </a:extLst>
          </p:cNvPr>
          <p:cNvGraphicFramePr>
            <a:graphicFrameLocks noChangeAspect="1"/>
          </p:cNvGraphicFramePr>
          <p:nvPr userDrawn="1">
            <p:custDataLst>
              <p:tags r:id="rId1"/>
            </p:custDataLst>
            <p:extLst>
              <p:ext uri="{D42A27DB-BD31-4B8C-83A1-F6EECF244321}">
                <p14:modId xmlns:p14="http://schemas.microsoft.com/office/powerpoint/2010/main" val="3728714367"/>
              </p:ext>
            </p:extLst>
          </p:nvPr>
        </p:nvGraphicFramePr>
        <p:xfrm>
          <a:off x="1466" y="1191"/>
          <a:ext cx="1466" cy="1191"/>
        </p:xfrm>
        <a:graphic>
          <a:graphicData uri="http://schemas.openxmlformats.org/presentationml/2006/ole">
            <mc:AlternateContent xmlns:mc="http://schemas.openxmlformats.org/markup-compatibility/2006">
              <mc:Choice xmlns:v="urn:schemas-microsoft-com:vml" Requires="v">
                <p:oleObj name="think-cell Slide" r:id="rId4" imgW="592" imgH="595" progId="TCLayout.ActiveDocument.1">
                  <p:embed/>
                </p:oleObj>
              </mc:Choice>
              <mc:Fallback>
                <p:oleObj name="think-cell Slide" r:id="rId4" imgW="592" imgH="595" progId="TCLayout.ActiveDocument.1">
                  <p:embed/>
                  <p:pic>
                    <p:nvPicPr>
                      <p:cNvPr id="8" name="Object 7" hidden="1">
                        <a:extLst>
                          <a:ext uri="{FF2B5EF4-FFF2-40B4-BE49-F238E27FC236}">
                            <a16:creationId xmlns:a16="http://schemas.microsoft.com/office/drawing/2014/main" id="{2219053C-1869-468F-A813-8A055EF21089}"/>
                          </a:ext>
                        </a:extLst>
                      </p:cNvPr>
                      <p:cNvPicPr/>
                      <p:nvPr/>
                    </p:nvPicPr>
                    <p:blipFill>
                      <a:blip r:embed="rId5"/>
                      <a:stretch>
                        <a:fillRect/>
                      </a:stretch>
                    </p:blipFill>
                    <p:spPr>
                      <a:xfrm>
                        <a:off x="1466" y="1191"/>
                        <a:ext cx="1466" cy="1191"/>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FB2CF95E-2DFB-45AF-9944-634E99BDB40A}"/>
              </a:ext>
            </a:extLst>
          </p:cNvPr>
          <p:cNvSpPr/>
          <p:nvPr userDrawn="1">
            <p:custDataLst>
              <p:tags r:id="rId2"/>
            </p:custDataLst>
          </p:nvPr>
        </p:nvSpPr>
        <p:spPr>
          <a:xfrm>
            <a:off x="0" y="0"/>
            <a:ext cx="146539" cy="11906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5000"/>
              </a:lnSpc>
              <a:spcBef>
                <a:spcPct val="0"/>
              </a:spcBef>
              <a:spcAft>
                <a:spcPct val="0"/>
              </a:spcAft>
            </a:pPr>
            <a:endParaRPr lang="da-DK" sz="1650" b="1" i="0" baseline="0" noProof="0">
              <a:latin typeface="Orsted Sans Office" panose="00000500000000000000" pitchFamily="2" charset="0"/>
              <a:ea typeface="+mj-ea"/>
              <a:cs typeface="Arial" panose="020B0604020202020204" pitchFamily="34" charset="0"/>
              <a:sym typeface="Orsted Sans Office" panose="00000500000000000000" pitchFamily="2" charset="0"/>
            </a:endParaRPr>
          </a:p>
        </p:txBody>
      </p:sp>
      <p:sp>
        <p:nvSpPr>
          <p:cNvPr id="7" name="Grå baggrund"/>
          <p:cNvSpPr/>
          <p:nvPr userDrawn="1"/>
        </p:nvSpPr>
        <p:spPr>
          <a:xfrm>
            <a:off x="0" y="832795"/>
            <a:ext cx="9144000" cy="372307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da-DK" sz="975" noProof="0">
              <a:latin typeface="Orsted Sans Office" panose="00000500000000000000" pitchFamily="2" charset="0"/>
              <a:cs typeface="Arial" panose="020B0604020202020204" pitchFamily="34" charset="0"/>
              <a:sym typeface="Orsted Sans Office" panose="00000500000000000000" pitchFamily="2" charset="0"/>
            </a:endParaRPr>
          </a:p>
        </p:txBody>
      </p:sp>
      <p:sp>
        <p:nvSpPr>
          <p:cNvPr id="3" name="Content Placeholder 2"/>
          <p:cNvSpPr>
            <a:spLocks noGrp="1"/>
          </p:cNvSpPr>
          <p:nvPr>
            <p:ph idx="1" hasCustomPrompt="1"/>
          </p:nvPr>
        </p:nvSpPr>
        <p:spPr>
          <a:xfrm>
            <a:off x="418708" y="1033035"/>
            <a:ext cx="8307692" cy="3293698"/>
          </a:xfrm>
        </p:spPr>
        <p:txBody>
          <a:bodyPr/>
          <a:lstStyle>
            <a:lvl1pPr marL="162000" indent="-162000">
              <a:lnSpc>
                <a:spcPct val="95000"/>
              </a:lnSpc>
              <a:spcBef>
                <a:spcPts val="600"/>
              </a:spcBef>
              <a:buFont typeface="Arial" panose="020B0604020202020204" pitchFamily="34" charset="0"/>
              <a:buChar char="–"/>
              <a:defRPr sz="975" b="0">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da-DK"/>
              <a:t>Click to add text </a:t>
            </a:r>
            <a:endParaRPr lang="da-DK" noProof="0"/>
          </a:p>
          <a:p>
            <a:pPr lvl="1"/>
            <a:r>
              <a:rPr lang="da-DK" noProof="0"/>
              <a:t>Second level</a:t>
            </a:r>
          </a:p>
          <a:p>
            <a:pPr lvl="2"/>
            <a:r>
              <a:rPr lang="da-DK" noProof="0"/>
              <a:t>Third level</a:t>
            </a:r>
          </a:p>
          <a:p>
            <a:pPr lvl="3"/>
            <a:r>
              <a:rPr lang="da-DK" noProof="0"/>
              <a:t>Fourth level</a:t>
            </a:r>
          </a:p>
          <a:p>
            <a:pPr lvl="4"/>
            <a:r>
              <a:rPr lang="da-DK" noProof="0"/>
              <a:t>Fifth level</a:t>
            </a:r>
          </a:p>
        </p:txBody>
      </p:sp>
      <p:sp>
        <p:nvSpPr>
          <p:cNvPr id="6" name="Slide Number Placeholder 5"/>
          <p:cNvSpPr>
            <a:spLocks noGrp="1"/>
          </p:cNvSpPr>
          <p:nvPr>
            <p:ph type="sldNum" sz="quarter" idx="12"/>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fld id="{859873C9-BF5D-4A9A-BB31-45BBB7BABAF7}" type="slidenum">
              <a:rPr lang="da-DK" smtClean="0"/>
              <a:pPr/>
              <a:t>‹#›</a:t>
            </a:fld>
            <a:endParaRPr lang="da-DK"/>
          </a:p>
        </p:txBody>
      </p:sp>
      <p:sp>
        <p:nvSpPr>
          <p:cNvPr id="10" name="Text Placeholder 14"/>
          <p:cNvSpPr>
            <a:spLocks noGrp="1"/>
          </p:cNvSpPr>
          <p:nvPr>
            <p:ph type="body" sz="quarter" idx="26" hasCustomPrompt="1"/>
          </p:nvPr>
        </p:nvSpPr>
        <p:spPr>
          <a:xfrm>
            <a:off x="682965" y="4629349"/>
            <a:ext cx="4569983" cy="367409"/>
          </a:xfrm>
        </p:spPr>
        <p:txBody>
          <a:bodyPr anchor="b" anchorCtr="0"/>
          <a:lstStyle>
            <a:lvl1pPr>
              <a:lnSpc>
                <a:spcPct val="95000"/>
              </a:lnSpc>
              <a:spcBef>
                <a:spcPts val="0"/>
              </a:spcBef>
              <a:defRPr sz="525" b="0" baseline="0">
                <a:solidFill>
                  <a:schemeClr val="accent6"/>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225"/>
              </a:spcBef>
              <a:defRPr sz="525" b="0">
                <a:solidFill>
                  <a:schemeClr val="accent6"/>
                </a:solidFill>
              </a:defRPr>
            </a:lvl2pPr>
            <a:lvl3pPr>
              <a:lnSpc>
                <a:spcPct val="95000"/>
              </a:lnSpc>
              <a:spcBef>
                <a:spcPts val="225"/>
              </a:spcBef>
              <a:defRPr sz="525" b="0">
                <a:solidFill>
                  <a:schemeClr val="accent6"/>
                </a:solidFill>
              </a:defRPr>
            </a:lvl3pPr>
            <a:lvl4pPr>
              <a:lnSpc>
                <a:spcPct val="95000"/>
              </a:lnSpc>
              <a:spcBef>
                <a:spcPts val="225"/>
              </a:spcBef>
              <a:defRPr sz="525" b="0">
                <a:solidFill>
                  <a:schemeClr val="accent6"/>
                </a:solidFill>
              </a:defRPr>
            </a:lvl4pPr>
            <a:lvl5pPr>
              <a:lnSpc>
                <a:spcPct val="95000"/>
              </a:lnSpc>
              <a:spcBef>
                <a:spcPts val="225"/>
              </a:spcBef>
              <a:defRPr sz="525" b="0">
                <a:solidFill>
                  <a:schemeClr val="accent6"/>
                </a:solidFill>
              </a:defRPr>
            </a:lvl5pPr>
          </a:lstStyle>
          <a:p>
            <a:pPr lvl="0"/>
            <a:r>
              <a:rPr lang="da-DK"/>
              <a:t>Click to add source or notes</a:t>
            </a:r>
          </a:p>
        </p:txBody>
      </p:sp>
      <p:sp>
        <p:nvSpPr>
          <p:cNvPr id="4" name="Date Placeholder 3">
            <a:extLst>
              <a:ext uri="{FF2B5EF4-FFF2-40B4-BE49-F238E27FC236}">
                <a16:creationId xmlns:a16="http://schemas.microsoft.com/office/drawing/2014/main" id="{32AE8C04-6B24-42DC-A261-16739A6D4425}"/>
              </a:ext>
            </a:extLst>
          </p:cNvPr>
          <p:cNvSpPr>
            <a:spLocks noGrp="1"/>
          </p:cNvSpPr>
          <p:nvPr>
            <p:ph type="dt" sz="half" idx="27"/>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fld id="{DBD9931A-E431-4196-A958-AAEEC5A381E5}" type="datetime1">
              <a:rPr lang="en-US" smtClean="0"/>
              <a:t>2/14/2024</a:t>
            </a:fld>
            <a:endParaRPr lang="da-DK"/>
          </a:p>
        </p:txBody>
      </p:sp>
      <p:sp>
        <p:nvSpPr>
          <p:cNvPr id="5" name="Footer Placeholder 4">
            <a:extLst>
              <a:ext uri="{FF2B5EF4-FFF2-40B4-BE49-F238E27FC236}">
                <a16:creationId xmlns:a16="http://schemas.microsoft.com/office/drawing/2014/main" id="{BBF1CDA9-CEE2-4435-9B92-CB9E33938221}"/>
              </a:ext>
            </a:extLst>
          </p:cNvPr>
          <p:cNvSpPr>
            <a:spLocks noGrp="1"/>
          </p:cNvSpPr>
          <p:nvPr>
            <p:ph type="ftr" sz="quarter" idx="28"/>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endParaRPr lang="da-DK"/>
          </a:p>
        </p:txBody>
      </p:sp>
      <p:sp>
        <p:nvSpPr>
          <p:cNvPr id="11" name="Title 10">
            <a:extLst>
              <a:ext uri="{FF2B5EF4-FFF2-40B4-BE49-F238E27FC236}">
                <a16:creationId xmlns:a16="http://schemas.microsoft.com/office/drawing/2014/main" id="{EAA58101-EFA4-4E51-B06B-FF7B792420E9}"/>
              </a:ext>
            </a:extLst>
          </p:cNvPr>
          <p:cNvSpPr>
            <a:spLocks noGrp="1"/>
          </p:cNvSpPr>
          <p:nvPr>
            <p:ph type="title"/>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r>
              <a:rPr lang="da-DK"/>
              <a:t>Click to edit Master title style</a:t>
            </a:r>
          </a:p>
        </p:txBody>
      </p:sp>
    </p:spTree>
    <p:extLst>
      <p:ext uri="{BB962C8B-B14F-4D97-AF65-F5344CB8AC3E}">
        <p14:creationId xmlns:p14="http://schemas.microsoft.com/office/powerpoint/2010/main" val="2671756047"/>
      </p:ext>
    </p:extLst>
  </p:cSld>
  <p:clrMapOvr>
    <a:masterClrMapping/>
  </p:clrMapOvr>
  <p:extLst>
    <p:ext uri="{DCECCB84-F9BA-43D5-87BE-67443E8EF086}">
      <p15:sldGuideLst xmlns:p15="http://schemas.microsoft.com/office/powerpoint/2012/main">
        <p15:guide id="1" pos="3840">
          <p15:clr>
            <a:srgbClr val="FBAE40"/>
          </p15:clr>
        </p15:guide>
        <p15:guide id="2" orient="horz" pos="187">
          <p15:clr>
            <a:srgbClr val="FBAE40"/>
          </p15:clr>
        </p15:guide>
        <p15:guide id="3" orient="horz" pos="640">
          <p15:clr>
            <a:srgbClr val="FBAE40"/>
          </p15:clr>
        </p15:guide>
        <p15:guide id="4" orient="horz" pos="3634">
          <p15:clr>
            <a:srgbClr val="FBAE40"/>
          </p15:clr>
        </p15:guide>
        <p15:guide id="5" pos="351">
          <p15:clr>
            <a:srgbClr val="FBAE40"/>
          </p15:clr>
        </p15:guide>
        <p15:guide id="6" pos="7329">
          <p15:clr>
            <a:srgbClr val="FBAE40"/>
          </p15:clr>
        </p15:guide>
        <p15:guide id="7" orient="horz" pos="867">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219053C-1869-468F-A813-8A055EF21089}"/>
              </a:ext>
            </a:extLst>
          </p:cNvPr>
          <p:cNvGraphicFramePr>
            <a:graphicFrameLocks noChangeAspect="1"/>
          </p:cNvGraphicFramePr>
          <p:nvPr userDrawn="1">
            <p:custDataLst>
              <p:tags r:id="rId1"/>
            </p:custDataLst>
            <p:extLst>
              <p:ext uri="{D42A27DB-BD31-4B8C-83A1-F6EECF244321}">
                <p14:modId xmlns:p14="http://schemas.microsoft.com/office/powerpoint/2010/main" val="3306579259"/>
              </p:ext>
            </p:extLst>
          </p:nvPr>
        </p:nvGraphicFramePr>
        <p:xfrm>
          <a:off x="1466" y="1191"/>
          <a:ext cx="1466" cy="1191"/>
        </p:xfrm>
        <a:graphic>
          <a:graphicData uri="http://schemas.openxmlformats.org/presentationml/2006/ole">
            <mc:AlternateContent xmlns:mc="http://schemas.openxmlformats.org/markup-compatibility/2006">
              <mc:Choice xmlns:v="urn:schemas-microsoft-com:vml" Requires="v">
                <p:oleObj name="think-cell Slide" r:id="rId4" imgW="592" imgH="595" progId="TCLayout.ActiveDocument.1">
                  <p:embed/>
                </p:oleObj>
              </mc:Choice>
              <mc:Fallback>
                <p:oleObj name="think-cell Slide" r:id="rId4" imgW="592" imgH="595" progId="TCLayout.ActiveDocument.1">
                  <p:embed/>
                  <p:pic>
                    <p:nvPicPr>
                      <p:cNvPr id="8" name="Object 7" hidden="1">
                        <a:extLst>
                          <a:ext uri="{FF2B5EF4-FFF2-40B4-BE49-F238E27FC236}">
                            <a16:creationId xmlns:a16="http://schemas.microsoft.com/office/drawing/2014/main" id="{2219053C-1869-468F-A813-8A055EF21089}"/>
                          </a:ext>
                        </a:extLst>
                      </p:cNvPr>
                      <p:cNvPicPr/>
                      <p:nvPr/>
                    </p:nvPicPr>
                    <p:blipFill>
                      <a:blip r:embed="rId5"/>
                      <a:stretch>
                        <a:fillRect/>
                      </a:stretch>
                    </p:blipFill>
                    <p:spPr>
                      <a:xfrm>
                        <a:off x="1466" y="1191"/>
                        <a:ext cx="1466" cy="1191"/>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F13ECF1B-F681-4B0D-B7BB-0580F68D562D}"/>
              </a:ext>
            </a:extLst>
          </p:cNvPr>
          <p:cNvSpPr/>
          <p:nvPr userDrawn="1">
            <p:custDataLst>
              <p:tags r:id="rId2"/>
            </p:custDataLst>
          </p:nvPr>
        </p:nvSpPr>
        <p:spPr>
          <a:xfrm>
            <a:off x="0" y="0"/>
            <a:ext cx="146539" cy="11906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5000"/>
              </a:lnSpc>
              <a:spcBef>
                <a:spcPct val="0"/>
              </a:spcBef>
              <a:spcAft>
                <a:spcPct val="0"/>
              </a:spcAft>
            </a:pPr>
            <a:endParaRPr lang="da-DK" sz="1650" b="1" i="0" baseline="0" noProof="0">
              <a:latin typeface="Orsted Sans Office" panose="00000500000000000000" pitchFamily="2" charset="0"/>
              <a:ea typeface="+mj-ea"/>
              <a:cs typeface="Arial" panose="020B0604020202020204" pitchFamily="34" charset="0"/>
              <a:sym typeface="Orsted Sans Office" panose="00000500000000000000" pitchFamily="2" charset="0"/>
            </a:endParaRPr>
          </a:p>
        </p:txBody>
      </p:sp>
      <p:sp>
        <p:nvSpPr>
          <p:cNvPr id="3" name="Content Placeholder 2"/>
          <p:cNvSpPr>
            <a:spLocks noGrp="1"/>
          </p:cNvSpPr>
          <p:nvPr>
            <p:ph idx="1" hasCustomPrompt="1"/>
          </p:nvPr>
        </p:nvSpPr>
        <p:spPr>
          <a:xfrm>
            <a:off x="418708" y="1033035"/>
            <a:ext cx="8307692" cy="3293698"/>
          </a:xfrm>
        </p:spPr>
        <p:txBody>
          <a:bodyPr/>
          <a:lstStyle>
            <a:lvl1pPr marL="162000" indent="-162000">
              <a:lnSpc>
                <a:spcPct val="95000"/>
              </a:lnSpc>
              <a:spcBef>
                <a:spcPts val="600"/>
              </a:spcBef>
              <a:buFont typeface="Arial" panose="020B0604020202020204" pitchFamily="34" charset="0"/>
              <a:buChar char="–"/>
              <a:defRPr sz="975" b="0">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da-DK"/>
              <a:t>Click to add text </a:t>
            </a:r>
            <a:endParaRPr lang="da-DK" noProof="0"/>
          </a:p>
          <a:p>
            <a:pPr lvl="1"/>
            <a:r>
              <a:rPr lang="da-DK" noProof="0"/>
              <a:t>Second level</a:t>
            </a:r>
          </a:p>
          <a:p>
            <a:pPr lvl="2"/>
            <a:r>
              <a:rPr lang="da-DK" noProof="0"/>
              <a:t>Third level</a:t>
            </a:r>
          </a:p>
          <a:p>
            <a:pPr lvl="3"/>
            <a:r>
              <a:rPr lang="da-DK" noProof="0"/>
              <a:t>Fourth level</a:t>
            </a:r>
          </a:p>
          <a:p>
            <a:pPr lvl="4"/>
            <a:r>
              <a:rPr lang="da-DK" noProof="0"/>
              <a:t>Fifth level</a:t>
            </a:r>
          </a:p>
        </p:txBody>
      </p:sp>
      <p:sp>
        <p:nvSpPr>
          <p:cNvPr id="6" name="Slide Number Placeholder 5"/>
          <p:cNvSpPr>
            <a:spLocks noGrp="1"/>
          </p:cNvSpPr>
          <p:nvPr>
            <p:ph type="sldNum" sz="quarter" idx="12"/>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fld id="{859873C9-BF5D-4A9A-BB31-45BBB7BABAF7}" type="slidenum">
              <a:rPr lang="da-DK" smtClean="0"/>
              <a:pPr/>
              <a:t>‹#›</a:t>
            </a:fld>
            <a:endParaRPr lang="da-DK"/>
          </a:p>
        </p:txBody>
      </p:sp>
      <p:sp>
        <p:nvSpPr>
          <p:cNvPr id="10" name="Text Placeholder 14"/>
          <p:cNvSpPr>
            <a:spLocks noGrp="1"/>
          </p:cNvSpPr>
          <p:nvPr>
            <p:ph type="body" sz="quarter" idx="26" hasCustomPrompt="1"/>
          </p:nvPr>
        </p:nvSpPr>
        <p:spPr>
          <a:xfrm>
            <a:off x="682965" y="4629349"/>
            <a:ext cx="4569983" cy="367409"/>
          </a:xfrm>
        </p:spPr>
        <p:txBody>
          <a:bodyPr anchor="b" anchorCtr="0"/>
          <a:lstStyle>
            <a:lvl1pPr>
              <a:lnSpc>
                <a:spcPct val="95000"/>
              </a:lnSpc>
              <a:spcBef>
                <a:spcPts val="0"/>
              </a:spcBef>
              <a:defRPr sz="525" b="0" baseline="0">
                <a:solidFill>
                  <a:schemeClr val="accent6"/>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225"/>
              </a:spcBef>
              <a:defRPr sz="525" b="0">
                <a:solidFill>
                  <a:schemeClr val="accent6"/>
                </a:solidFill>
              </a:defRPr>
            </a:lvl2pPr>
            <a:lvl3pPr>
              <a:lnSpc>
                <a:spcPct val="95000"/>
              </a:lnSpc>
              <a:spcBef>
                <a:spcPts val="225"/>
              </a:spcBef>
              <a:defRPr sz="525" b="0">
                <a:solidFill>
                  <a:schemeClr val="accent6"/>
                </a:solidFill>
              </a:defRPr>
            </a:lvl3pPr>
            <a:lvl4pPr>
              <a:lnSpc>
                <a:spcPct val="95000"/>
              </a:lnSpc>
              <a:spcBef>
                <a:spcPts val="225"/>
              </a:spcBef>
              <a:defRPr sz="525" b="0">
                <a:solidFill>
                  <a:schemeClr val="accent6"/>
                </a:solidFill>
              </a:defRPr>
            </a:lvl4pPr>
            <a:lvl5pPr>
              <a:lnSpc>
                <a:spcPct val="95000"/>
              </a:lnSpc>
              <a:spcBef>
                <a:spcPts val="225"/>
              </a:spcBef>
              <a:defRPr sz="525" b="0">
                <a:solidFill>
                  <a:schemeClr val="accent6"/>
                </a:solidFill>
              </a:defRPr>
            </a:lvl5pPr>
          </a:lstStyle>
          <a:p>
            <a:pPr lvl="0"/>
            <a:r>
              <a:rPr lang="da-DK"/>
              <a:t>Click to add source or notes</a:t>
            </a:r>
          </a:p>
        </p:txBody>
      </p:sp>
      <p:sp>
        <p:nvSpPr>
          <p:cNvPr id="4" name="Date Placeholder 3">
            <a:extLst>
              <a:ext uri="{FF2B5EF4-FFF2-40B4-BE49-F238E27FC236}">
                <a16:creationId xmlns:a16="http://schemas.microsoft.com/office/drawing/2014/main" id="{32AE8C04-6B24-42DC-A261-16739A6D4425}"/>
              </a:ext>
            </a:extLst>
          </p:cNvPr>
          <p:cNvSpPr>
            <a:spLocks noGrp="1"/>
          </p:cNvSpPr>
          <p:nvPr>
            <p:ph type="dt" sz="half" idx="27"/>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fld id="{5E76C618-87FB-4199-B777-E1A704106519}" type="datetime1">
              <a:rPr lang="en-US" smtClean="0"/>
              <a:t>2/14/2024</a:t>
            </a:fld>
            <a:endParaRPr lang="da-DK"/>
          </a:p>
        </p:txBody>
      </p:sp>
      <p:sp>
        <p:nvSpPr>
          <p:cNvPr id="5" name="Footer Placeholder 4">
            <a:extLst>
              <a:ext uri="{FF2B5EF4-FFF2-40B4-BE49-F238E27FC236}">
                <a16:creationId xmlns:a16="http://schemas.microsoft.com/office/drawing/2014/main" id="{BBF1CDA9-CEE2-4435-9B92-CB9E33938221}"/>
              </a:ext>
            </a:extLst>
          </p:cNvPr>
          <p:cNvSpPr>
            <a:spLocks noGrp="1"/>
          </p:cNvSpPr>
          <p:nvPr>
            <p:ph type="ftr" sz="quarter" idx="28"/>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endParaRPr lang="da-DK"/>
          </a:p>
        </p:txBody>
      </p:sp>
      <p:sp>
        <p:nvSpPr>
          <p:cNvPr id="11" name="Title 10">
            <a:extLst>
              <a:ext uri="{FF2B5EF4-FFF2-40B4-BE49-F238E27FC236}">
                <a16:creationId xmlns:a16="http://schemas.microsoft.com/office/drawing/2014/main" id="{EAA58101-EFA4-4E51-B06B-FF7B792420E9}"/>
              </a:ext>
            </a:extLst>
          </p:cNvPr>
          <p:cNvSpPr>
            <a:spLocks noGrp="1"/>
          </p:cNvSpPr>
          <p:nvPr>
            <p:ph type="title"/>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r>
              <a:rPr lang="da-DK"/>
              <a:t>Click to edit Master title style</a:t>
            </a:r>
          </a:p>
        </p:txBody>
      </p:sp>
    </p:spTree>
    <p:extLst>
      <p:ext uri="{BB962C8B-B14F-4D97-AF65-F5344CB8AC3E}">
        <p14:creationId xmlns:p14="http://schemas.microsoft.com/office/powerpoint/2010/main" val="1797752542"/>
      </p:ext>
    </p:extLst>
  </p:cSld>
  <p:clrMapOvr>
    <a:masterClrMapping/>
  </p:clrMapOvr>
  <p:extLst>
    <p:ext uri="{DCECCB84-F9BA-43D5-87BE-67443E8EF086}">
      <p15:sldGuideLst xmlns:p15="http://schemas.microsoft.com/office/powerpoint/2012/main">
        <p15:guide id="1" pos="3840">
          <p15:clr>
            <a:srgbClr val="FBAE40"/>
          </p15:clr>
        </p15:guide>
        <p15:guide id="2" orient="horz" pos="187">
          <p15:clr>
            <a:srgbClr val="FBAE40"/>
          </p15:clr>
        </p15:guide>
        <p15:guide id="3" orient="horz" pos="640">
          <p15:clr>
            <a:srgbClr val="FBAE40"/>
          </p15:clr>
        </p15:guide>
        <p15:guide id="4" orient="horz" pos="3634">
          <p15:clr>
            <a:srgbClr val="FBAE40"/>
          </p15:clr>
        </p15:guide>
        <p15:guide id="5" pos="351">
          <p15:clr>
            <a:srgbClr val="FBAE40"/>
          </p15:clr>
        </p15:guide>
        <p15:guide id="6" pos="7329">
          <p15:clr>
            <a:srgbClr val="FBAE40"/>
          </p15:clr>
        </p15:guide>
        <p15:guide id="7" orient="horz" pos="867">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5B54895-FF1F-4D2E-903A-014C28C64CD9}"/>
              </a:ext>
            </a:extLst>
          </p:cNvPr>
          <p:cNvGraphicFramePr>
            <a:graphicFrameLocks noChangeAspect="1"/>
          </p:cNvGraphicFramePr>
          <p:nvPr userDrawn="1">
            <p:custDataLst>
              <p:tags r:id="rId1"/>
            </p:custDataLst>
            <p:extLst>
              <p:ext uri="{D42A27DB-BD31-4B8C-83A1-F6EECF244321}">
                <p14:modId xmlns:p14="http://schemas.microsoft.com/office/powerpoint/2010/main" val="862001650"/>
              </p:ext>
            </p:extLst>
          </p:nvPr>
        </p:nvGraphicFramePr>
        <p:xfrm>
          <a:off x="1466" y="1191"/>
          <a:ext cx="1466" cy="1191"/>
        </p:xfrm>
        <a:graphic>
          <a:graphicData uri="http://schemas.openxmlformats.org/presentationml/2006/ole">
            <mc:AlternateContent xmlns:mc="http://schemas.openxmlformats.org/markup-compatibility/2006">
              <mc:Choice xmlns:v="urn:schemas-microsoft-com:vml" Requires="v">
                <p:oleObj name="think-cell Slide" r:id="rId4" imgW="592" imgH="595" progId="TCLayout.ActiveDocument.1">
                  <p:embed/>
                </p:oleObj>
              </mc:Choice>
              <mc:Fallback>
                <p:oleObj name="think-cell Slide" r:id="rId4" imgW="592" imgH="595" progId="TCLayout.ActiveDocument.1">
                  <p:embed/>
                  <p:pic>
                    <p:nvPicPr>
                      <p:cNvPr id="3" name="Object 2" hidden="1">
                        <a:extLst>
                          <a:ext uri="{FF2B5EF4-FFF2-40B4-BE49-F238E27FC236}">
                            <a16:creationId xmlns:a16="http://schemas.microsoft.com/office/drawing/2014/main" id="{D5B54895-FF1F-4D2E-903A-014C28C64CD9}"/>
                          </a:ext>
                        </a:extLst>
                      </p:cNvPr>
                      <p:cNvPicPr/>
                      <p:nvPr/>
                    </p:nvPicPr>
                    <p:blipFill>
                      <a:blip r:embed="rId5"/>
                      <a:stretch>
                        <a:fillRect/>
                      </a:stretch>
                    </p:blipFill>
                    <p:spPr>
                      <a:xfrm>
                        <a:off x="1466" y="1191"/>
                        <a:ext cx="1466"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893322C9-62FD-43D8-A9D4-16D172D0606A}"/>
              </a:ext>
            </a:extLst>
          </p:cNvPr>
          <p:cNvSpPr/>
          <p:nvPr userDrawn="1">
            <p:custDataLst>
              <p:tags r:id="rId2"/>
            </p:custDataLst>
          </p:nvPr>
        </p:nvSpPr>
        <p:spPr>
          <a:xfrm>
            <a:off x="0" y="0"/>
            <a:ext cx="146539" cy="11906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5000"/>
              </a:lnSpc>
              <a:spcBef>
                <a:spcPct val="0"/>
              </a:spcBef>
              <a:spcAft>
                <a:spcPct val="0"/>
              </a:spcAft>
            </a:pPr>
            <a:endParaRPr lang="da-DK" sz="1650" b="1" i="0" baseline="0" noProof="0">
              <a:latin typeface="Orsted Sans Office" panose="00000500000000000000" pitchFamily="2" charset="0"/>
              <a:ea typeface="+mj-ea"/>
              <a:cs typeface="Arial" panose="020B0604020202020204" pitchFamily="34" charset="0"/>
              <a:sym typeface="Orsted Sans Office" panose="00000500000000000000" pitchFamily="2" charset="0"/>
            </a:endParaRPr>
          </a:p>
        </p:txBody>
      </p:sp>
      <p:sp>
        <p:nvSpPr>
          <p:cNvPr id="12" name="Grå baggrund 1"/>
          <p:cNvSpPr/>
          <p:nvPr userDrawn="1"/>
        </p:nvSpPr>
        <p:spPr>
          <a:xfrm>
            <a:off x="1" y="832795"/>
            <a:ext cx="4525897" cy="372307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da-DK" sz="975" noProof="0">
              <a:latin typeface="Orsted Sans Office" panose="00000500000000000000" pitchFamily="2" charset="0"/>
              <a:cs typeface="Arial" panose="020B0604020202020204" pitchFamily="34" charset="0"/>
              <a:sym typeface="Orsted Sans Office" panose="00000500000000000000" pitchFamily="2" charset="0"/>
            </a:endParaRPr>
          </a:p>
        </p:txBody>
      </p:sp>
      <p:sp>
        <p:nvSpPr>
          <p:cNvPr id="13" name="Grå baggrund 3"/>
          <p:cNvSpPr/>
          <p:nvPr userDrawn="1"/>
        </p:nvSpPr>
        <p:spPr>
          <a:xfrm>
            <a:off x="4618265" y="832795"/>
            <a:ext cx="4525897" cy="372307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da-DK" sz="975" noProof="0">
              <a:latin typeface="Orsted Sans Office" panose="00000500000000000000" pitchFamily="2" charset="0"/>
              <a:cs typeface="Arial" panose="020B0604020202020204" pitchFamily="34" charset="0"/>
              <a:sym typeface="Orsted Sans Office" panose="00000500000000000000" pitchFamily="2" charset="0"/>
            </a:endParaRPr>
          </a:p>
        </p:txBody>
      </p:sp>
      <p:sp>
        <p:nvSpPr>
          <p:cNvPr id="14" name="Content Placeholder 2"/>
          <p:cNvSpPr>
            <a:spLocks noGrp="1"/>
          </p:cNvSpPr>
          <p:nvPr>
            <p:ph idx="1" hasCustomPrompt="1"/>
          </p:nvPr>
        </p:nvSpPr>
        <p:spPr>
          <a:xfrm>
            <a:off x="418703" y="1033033"/>
            <a:ext cx="3921231" cy="3294000"/>
          </a:xfrm>
        </p:spPr>
        <p:txBody>
          <a:bodyPr/>
          <a:lstStyle>
            <a:lvl1pPr marL="162000" indent="-162000">
              <a:lnSpc>
                <a:spcPct val="95000"/>
              </a:lnSpc>
              <a:spcBef>
                <a:spcPts val="600"/>
              </a:spcBef>
              <a:buFont typeface="Arial" panose="020B0604020202020204" pitchFamily="34" charset="0"/>
              <a:buChar char="–"/>
              <a:defRPr sz="975" b="0">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da-DK"/>
              <a:t>Click to add text </a:t>
            </a:r>
            <a:endParaRPr lang="da-DK" noProof="0"/>
          </a:p>
          <a:p>
            <a:pPr lvl="1"/>
            <a:r>
              <a:rPr lang="da-DK" noProof="0"/>
              <a:t>Second level</a:t>
            </a:r>
          </a:p>
          <a:p>
            <a:pPr lvl="2"/>
            <a:r>
              <a:rPr lang="da-DK" noProof="0"/>
              <a:t>Third level</a:t>
            </a:r>
          </a:p>
          <a:p>
            <a:pPr lvl="3"/>
            <a:r>
              <a:rPr lang="da-DK" noProof="0"/>
              <a:t>Fourth level</a:t>
            </a:r>
          </a:p>
          <a:p>
            <a:pPr lvl="4"/>
            <a:r>
              <a:rPr lang="da-DK" noProof="0"/>
              <a:t>Fifth level</a:t>
            </a:r>
          </a:p>
        </p:txBody>
      </p:sp>
      <p:sp>
        <p:nvSpPr>
          <p:cNvPr id="15" name="Content Placeholder 2"/>
          <p:cNvSpPr>
            <a:spLocks noGrp="1"/>
          </p:cNvSpPr>
          <p:nvPr>
            <p:ph idx="29" hasCustomPrompt="1"/>
          </p:nvPr>
        </p:nvSpPr>
        <p:spPr>
          <a:xfrm>
            <a:off x="4816784" y="1033033"/>
            <a:ext cx="3921231" cy="3294000"/>
          </a:xfrm>
        </p:spPr>
        <p:txBody>
          <a:bodyPr/>
          <a:lstStyle>
            <a:lvl1pPr marL="162000" indent="-162000">
              <a:lnSpc>
                <a:spcPct val="95000"/>
              </a:lnSpc>
              <a:spcBef>
                <a:spcPts val="600"/>
              </a:spcBef>
              <a:buFont typeface="Arial" panose="020B0604020202020204" pitchFamily="34" charset="0"/>
              <a:buChar char="–"/>
              <a:defRPr sz="975" b="0">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da-DK"/>
              <a:t>Click to add text </a:t>
            </a:r>
            <a:endParaRPr lang="da-DK" noProof="0"/>
          </a:p>
          <a:p>
            <a:pPr lvl="1"/>
            <a:r>
              <a:rPr lang="da-DK" noProof="0"/>
              <a:t>Second level</a:t>
            </a:r>
          </a:p>
          <a:p>
            <a:pPr lvl="2"/>
            <a:r>
              <a:rPr lang="da-DK" noProof="0"/>
              <a:t>Third level</a:t>
            </a:r>
          </a:p>
          <a:p>
            <a:pPr lvl="3"/>
            <a:r>
              <a:rPr lang="da-DK" noProof="0"/>
              <a:t>Fourth level</a:t>
            </a:r>
          </a:p>
          <a:p>
            <a:pPr lvl="4"/>
            <a:r>
              <a:rPr lang="da-DK" noProof="0"/>
              <a:t>Fifth level</a:t>
            </a:r>
          </a:p>
        </p:txBody>
      </p:sp>
      <p:sp>
        <p:nvSpPr>
          <p:cNvPr id="9" name="Text Placeholder 14">
            <a:extLst>
              <a:ext uri="{FF2B5EF4-FFF2-40B4-BE49-F238E27FC236}">
                <a16:creationId xmlns:a16="http://schemas.microsoft.com/office/drawing/2014/main" id="{78F62F49-4B1E-451F-98C0-EC9D93057E9F}"/>
              </a:ext>
            </a:extLst>
          </p:cNvPr>
          <p:cNvSpPr>
            <a:spLocks noGrp="1"/>
          </p:cNvSpPr>
          <p:nvPr>
            <p:ph type="body" sz="quarter" idx="26" hasCustomPrompt="1"/>
          </p:nvPr>
        </p:nvSpPr>
        <p:spPr>
          <a:xfrm>
            <a:off x="682965" y="4629349"/>
            <a:ext cx="4569983" cy="367409"/>
          </a:xfrm>
        </p:spPr>
        <p:txBody>
          <a:bodyPr anchor="b" anchorCtr="0"/>
          <a:lstStyle>
            <a:lvl1pPr>
              <a:lnSpc>
                <a:spcPct val="95000"/>
              </a:lnSpc>
              <a:spcBef>
                <a:spcPts val="0"/>
              </a:spcBef>
              <a:defRPr sz="525" b="0" baseline="0">
                <a:solidFill>
                  <a:schemeClr val="accent6"/>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225"/>
              </a:spcBef>
              <a:defRPr sz="525" b="0">
                <a:solidFill>
                  <a:schemeClr val="accent6"/>
                </a:solidFill>
              </a:defRPr>
            </a:lvl2pPr>
            <a:lvl3pPr>
              <a:lnSpc>
                <a:spcPct val="95000"/>
              </a:lnSpc>
              <a:spcBef>
                <a:spcPts val="225"/>
              </a:spcBef>
              <a:defRPr sz="525" b="0">
                <a:solidFill>
                  <a:schemeClr val="accent6"/>
                </a:solidFill>
              </a:defRPr>
            </a:lvl3pPr>
            <a:lvl4pPr>
              <a:lnSpc>
                <a:spcPct val="95000"/>
              </a:lnSpc>
              <a:spcBef>
                <a:spcPts val="225"/>
              </a:spcBef>
              <a:defRPr sz="525" b="0">
                <a:solidFill>
                  <a:schemeClr val="accent6"/>
                </a:solidFill>
              </a:defRPr>
            </a:lvl4pPr>
            <a:lvl5pPr>
              <a:lnSpc>
                <a:spcPct val="95000"/>
              </a:lnSpc>
              <a:spcBef>
                <a:spcPts val="225"/>
              </a:spcBef>
              <a:defRPr sz="525" b="0">
                <a:solidFill>
                  <a:schemeClr val="accent6"/>
                </a:solidFill>
              </a:defRPr>
            </a:lvl5pPr>
          </a:lstStyle>
          <a:p>
            <a:pPr lvl="0"/>
            <a:r>
              <a:rPr lang="da-DK"/>
              <a:t>Click to add source or notes</a:t>
            </a:r>
          </a:p>
        </p:txBody>
      </p:sp>
      <p:sp>
        <p:nvSpPr>
          <p:cNvPr id="7" name="Title 6">
            <a:extLst>
              <a:ext uri="{FF2B5EF4-FFF2-40B4-BE49-F238E27FC236}">
                <a16:creationId xmlns:a16="http://schemas.microsoft.com/office/drawing/2014/main" id="{0E1C0B1F-2BE6-4F2C-808D-8F510BE76F60}"/>
              </a:ext>
            </a:extLst>
          </p:cNvPr>
          <p:cNvSpPr>
            <a:spLocks noGrp="1"/>
          </p:cNvSpPr>
          <p:nvPr>
            <p:ph type="title"/>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r>
              <a:rPr lang="da-DK"/>
              <a:t>Click to edit Master title style</a:t>
            </a:r>
          </a:p>
        </p:txBody>
      </p:sp>
      <p:sp>
        <p:nvSpPr>
          <p:cNvPr id="8" name="Date Placeholder 7">
            <a:extLst>
              <a:ext uri="{FF2B5EF4-FFF2-40B4-BE49-F238E27FC236}">
                <a16:creationId xmlns:a16="http://schemas.microsoft.com/office/drawing/2014/main" id="{404359AC-A12F-4CD6-9293-2392A92B4871}"/>
              </a:ext>
            </a:extLst>
          </p:cNvPr>
          <p:cNvSpPr>
            <a:spLocks noGrp="1"/>
          </p:cNvSpPr>
          <p:nvPr>
            <p:ph type="dt" sz="half" idx="30"/>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fld id="{14B3B677-219B-458A-A66E-89A3D325D491}" type="datetime1">
              <a:rPr lang="en-US" smtClean="0"/>
              <a:t>2/14/2024</a:t>
            </a:fld>
            <a:endParaRPr lang="da-DK"/>
          </a:p>
        </p:txBody>
      </p:sp>
      <p:sp>
        <p:nvSpPr>
          <p:cNvPr id="10" name="Footer Placeholder 9">
            <a:extLst>
              <a:ext uri="{FF2B5EF4-FFF2-40B4-BE49-F238E27FC236}">
                <a16:creationId xmlns:a16="http://schemas.microsoft.com/office/drawing/2014/main" id="{E61E8613-A0D5-4527-B877-969CFBDB02D7}"/>
              </a:ext>
            </a:extLst>
          </p:cNvPr>
          <p:cNvSpPr>
            <a:spLocks noGrp="1"/>
          </p:cNvSpPr>
          <p:nvPr>
            <p:ph type="ftr" sz="quarter" idx="31"/>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endParaRPr lang="da-DK"/>
          </a:p>
        </p:txBody>
      </p:sp>
      <p:sp>
        <p:nvSpPr>
          <p:cNvPr id="11" name="Slide Number Placeholder 10">
            <a:extLst>
              <a:ext uri="{FF2B5EF4-FFF2-40B4-BE49-F238E27FC236}">
                <a16:creationId xmlns:a16="http://schemas.microsoft.com/office/drawing/2014/main" id="{34D95741-E331-4BE8-9EF2-8EF9C93CDBD8}"/>
              </a:ext>
            </a:extLst>
          </p:cNvPr>
          <p:cNvSpPr>
            <a:spLocks noGrp="1"/>
          </p:cNvSpPr>
          <p:nvPr>
            <p:ph type="sldNum" sz="quarter" idx="32"/>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fld id="{24C8C45C-947F-4981-8B3F-4F32E973C901}" type="slidenum">
              <a:rPr lang="da-DK" smtClean="0"/>
              <a:pPr/>
              <a:t>‹#›</a:t>
            </a:fld>
            <a:endParaRPr lang="da-DK"/>
          </a:p>
        </p:txBody>
      </p:sp>
    </p:spTree>
    <p:extLst>
      <p:ext uri="{BB962C8B-B14F-4D97-AF65-F5344CB8AC3E}">
        <p14:creationId xmlns:p14="http://schemas.microsoft.com/office/powerpoint/2010/main" val="2530770577"/>
      </p:ext>
    </p:extLst>
  </p:cSld>
  <p:clrMapOvr>
    <a:masterClrMapping/>
  </p:clrMapOvr>
  <p:extLst>
    <p:ext uri="{DCECCB84-F9BA-43D5-87BE-67443E8EF086}">
      <p15:sldGuideLst xmlns:p15="http://schemas.microsoft.com/office/powerpoint/2012/main">
        <p15:guide id="1" orient="horz" pos="187">
          <p15:clr>
            <a:srgbClr val="FBAE40"/>
          </p15:clr>
        </p15:guide>
        <p15:guide id="2" pos="3644">
          <p15:clr>
            <a:srgbClr val="FBAE40"/>
          </p15:clr>
        </p15:guide>
        <p15:guide id="3" pos="351">
          <p15:clr>
            <a:srgbClr val="FBAE40"/>
          </p15:clr>
        </p15:guide>
        <p15:guide id="4" pos="7329">
          <p15:clr>
            <a:srgbClr val="FBAE40"/>
          </p15:clr>
        </p15:guide>
        <p15:guide id="5" orient="horz" pos="867">
          <p15:clr>
            <a:srgbClr val="FBAE40"/>
          </p15:clr>
        </p15:guide>
        <p15:guide id="6" orient="horz" pos="3634">
          <p15:clr>
            <a:srgbClr val="FBAE40"/>
          </p15:clr>
        </p15:guide>
        <p15:guide id="7" orient="horz" pos="640">
          <p15:clr>
            <a:srgbClr val="FBAE40"/>
          </p15:clr>
        </p15:guide>
        <p15:guide id="8" pos="403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Colour)">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A764BC3-58AF-4D20-A211-F7EA34187778}"/>
              </a:ext>
            </a:extLst>
          </p:cNvPr>
          <p:cNvGraphicFramePr>
            <a:graphicFrameLocks noChangeAspect="1"/>
          </p:cNvGraphicFramePr>
          <p:nvPr userDrawn="1">
            <p:custDataLst>
              <p:tags r:id="rId1"/>
            </p:custDataLst>
            <p:extLst>
              <p:ext uri="{D42A27DB-BD31-4B8C-83A1-F6EECF244321}">
                <p14:modId xmlns:p14="http://schemas.microsoft.com/office/powerpoint/2010/main" val="103700945"/>
              </p:ext>
            </p:extLst>
          </p:nvPr>
        </p:nvGraphicFramePr>
        <p:xfrm>
          <a:off x="1466" y="1191"/>
          <a:ext cx="1466" cy="1191"/>
        </p:xfrm>
        <a:graphic>
          <a:graphicData uri="http://schemas.openxmlformats.org/presentationml/2006/ole">
            <mc:AlternateContent xmlns:mc="http://schemas.openxmlformats.org/markup-compatibility/2006">
              <mc:Choice xmlns:v="urn:schemas-microsoft-com:vml" Requires="v">
                <p:oleObj name="think-cell Slide" r:id="rId4" imgW="592" imgH="595" progId="TCLayout.ActiveDocument.1">
                  <p:embed/>
                </p:oleObj>
              </mc:Choice>
              <mc:Fallback>
                <p:oleObj name="think-cell Slide" r:id="rId4" imgW="592" imgH="595" progId="TCLayout.ActiveDocument.1">
                  <p:embed/>
                  <p:pic>
                    <p:nvPicPr>
                      <p:cNvPr id="3" name="Object 2" hidden="1">
                        <a:extLst>
                          <a:ext uri="{FF2B5EF4-FFF2-40B4-BE49-F238E27FC236}">
                            <a16:creationId xmlns:a16="http://schemas.microsoft.com/office/drawing/2014/main" id="{0A764BC3-58AF-4D20-A211-F7EA34187778}"/>
                          </a:ext>
                        </a:extLst>
                      </p:cNvPr>
                      <p:cNvPicPr/>
                      <p:nvPr/>
                    </p:nvPicPr>
                    <p:blipFill>
                      <a:blip r:embed="rId5"/>
                      <a:stretch>
                        <a:fillRect/>
                      </a:stretch>
                    </p:blipFill>
                    <p:spPr>
                      <a:xfrm>
                        <a:off x="1466" y="1191"/>
                        <a:ext cx="1466"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9CC2E8FF-831D-4C56-92E0-0E8EE1D495E0}"/>
              </a:ext>
            </a:extLst>
          </p:cNvPr>
          <p:cNvSpPr/>
          <p:nvPr userDrawn="1">
            <p:custDataLst>
              <p:tags r:id="rId2"/>
            </p:custDataLst>
          </p:nvPr>
        </p:nvSpPr>
        <p:spPr>
          <a:xfrm>
            <a:off x="0" y="0"/>
            <a:ext cx="146539" cy="11906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5000"/>
              </a:lnSpc>
              <a:spcBef>
                <a:spcPct val="0"/>
              </a:spcBef>
              <a:spcAft>
                <a:spcPct val="0"/>
              </a:spcAft>
            </a:pPr>
            <a:endParaRPr lang="da-DK" sz="1650" b="1" i="0" baseline="0" noProof="0">
              <a:latin typeface="Orsted Sans Office" panose="00000500000000000000" pitchFamily="2" charset="0"/>
              <a:ea typeface="+mj-ea"/>
              <a:cs typeface="Arial" panose="020B0604020202020204" pitchFamily="34" charset="0"/>
              <a:sym typeface="Orsted Sans Office" panose="00000500000000000000" pitchFamily="2" charset="0"/>
            </a:endParaRPr>
          </a:p>
        </p:txBody>
      </p:sp>
      <p:sp>
        <p:nvSpPr>
          <p:cNvPr id="12" name="Grå baggrund 1"/>
          <p:cNvSpPr/>
          <p:nvPr userDrawn="1"/>
        </p:nvSpPr>
        <p:spPr>
          <a:xfrm>
            <a:off x="1" y="832795"/>
            <a:ext cx="4525897" cy="372307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da-DK" sz="975" noProof="0">
              <a:latin typeface="Orsted Sans Office" panose="00000500000000000000" pitchFamily="2" charset="0"/>
              <a:cs typeface="Arial" panose="020B0604020202020204" pitchFamily="34" charset="0"/>
              <a:sym typeface="Orsted Sans Office" panose="00000500000000000000" pitchFamily="2" charset="0"/>
            </a:endParaRPr>
          </a:p>
        </p:txBody>
      </p:sp>
      <p:sp>
        <p:nvSpPr>
          <p:cNvPr id="13" name="Grå baggrund 3"/>
          <p:cNvSpPr/>
          <p:nvPr userDrawn="1"/>
        </p:nvSpPr>
        <p:spPr>
          <a:xfrm>
            <a:off x="4618265" y="832795"/>
            <a:ext cx="4525897" cy="372307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da-DK" sz="975" noProof="0">
              <a:latin typeface="Orsted Sans Office" panose="00000500000000000000" pitchFamily="2" charset="0"/>
              <a:cs typeface="Arial" panose="020B0604020202020204" pitchFamily="34" charset="0"/>
              <a:sym typeface="Orsted Sans Office" panose="00000500000000000000" pitchFamily="2" charset="0"/>
            </a:endParaRPr>
          </a:p>
        </p:txBody>
      </p:sp>
      <p:sp>
        <p:nvSpPr>
          <p:cNvPr id="14" name="Content Placeholder 2"/>
          <p:cNvSpPr>
            <a:spLocks noGrp="1"/>
          </p:cNvSpPr>
          <p:nvPr>
            <p:ph idx="1" hasCustomPrompt="1"/>
          </p:nvPr>
        </p:nvSpPr>
        <p:spPr>
          <a:xfrm>
            <a:off x="418708" y="1034100"/>
            <a:ext cx="3921231" cy="3294000"/>
          </a:xfrm>
        </p:spPr>
        <p:txBody>
          <a:bodyPr/>
          <a:lstStyle>
            <a:lvl1pPr marL="162000" indent="-162000">
              <a:lnSpc>
                <a:spcPct val="95000"/>
              </a:lnSpc>
              <a:spcBef>
                <a:spcPts val="600"/>
              </a:spcBef>
              <a:buFont typeface="Arial" panose="020B0604020202020204" pitchFamily="34" charset="0"/>
              <a:buChar char="–"/>
              <a:defRPr sz="975" b="0">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00"/>
              </a:spcBef>
              <a:defRPr sz="975">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00"/>
              </a:spcBef>
              <a:defRPr sz="975">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00"/>
              </a:spcBef>
              <a:defRPr sz="975">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00"/>
              </a:spcBef>
              <a:defRPr sz="975">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da-DK"/>
              <a:t>Click to add text </a:t>
            </a:r>
            <a:endParaRPr lang="da-DK" noProof="0"/>
          </a:p>
          <a:p>
            <a:pPr lvl="1"/>
            <a:r>
              <a:rPr lang="da-DK" noProof="0"/>
              <a:t>Second level</a:t>
            </a:r>
          </a:p>
          <a:p>
            <a:pPr lvl="2"/>
            <a:r>
              <a:rPr lang="da-DK" noProof="0"/>
              <a:t>Third level</a:t>
            </a:r>
          </a:p>
          <a:p>
            <a:pPr lvl="3"/>
            <a:r>
              <a:rPr lang="da-DK" noProof="0"/>
              <a:t>Fourth level</a:t>
            </a:r>
          </a:p>
          <a:p>
            <a:pPr lvl="4"/>
            <a:r>
              <a:rPr lang="da-DK" noProof="0"/>
              <a:t>Fifth level</a:t>
            </a:r>
          </a:p>
        </p:txBody>
      </p:sp>
      <p:sp>
        <p:nvSpPr>
          <p:cNvPr id="15" name="Content Placeholder 2"/>
          <p:cNvSpPr>
            <a:spLocks noGrp="1"/>
          </p:cNvSpPr>
          <p:nvPr>
            <p:ph idx="29" hasCustomPrompt="1"/>
          </p:nvPr>
        </p:nvSpPr>
        <p:spPr>
          <a:xfrm>
            <a:off x="4818461" y="1034100"/>
            <a:ext cx="3921231" cy="3294000"/>
          </a:xfrm>
        </p:spPr>
        <p:txBody>
          <a:bodyPr/>
          <a:lstStyle>
            <a:lvl1pPr marL="162000" indent="-162000">
              <a:lnSpc>
                <a:spcPct val="95000"/>
              </a:lnSpc>
              <a:spcBef>
                <a:spcPts val="600"/>
              </a:spcBef>
              <a:buFont typeface="Arial" panose="020B0604020202020204" pitchFamily="34" charset="0"/>
              <a:buChar char="–"/>
              <a:defRPr sz="975" b="0">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da-DK"/>
              <a:t>Click to add text </a:t>
            </a:r>
            <a:endParaRPr lang="da-DK" noProof="0"/>
          </a:p>
          <a:p>
            <a:pPr lvl="1"/>
            <a:r>
              <a:rPr lang="da-DK" noProof="0"/>
              <a:t>Second level</a:t>
            </a:r>
          </a:p>
          <a:p>
            <a:pPr lvl="2"/>
            <a:r>
              <a:rPr lang="da-DK" noProof="0"/>
              <a:t>Third level</a:t>
            </a:r>
          </a:p>
          <a:p>
            <a:pPr lvl="3"/>
            <a:r>
              <a:rPr lang="da-DK" noProof="0"/>
              <a:t>Fourth level</a:t>
            </a:r>
          </a:p>
          <a:p>
            <a:pPr lvl="4"/>
            <a:r>
              <a:rPr lang="da-DK" noProof="0"/>
              <a:t>Fifth level</a:t>
            </a:r>
          </a:p>
        </p:txBody>
      </p:sp>
      <p:sp>
        <p:nvSpPr>
          <p:cNvPr id="9" name="Text Placeholder 14">
            <a:extLst>
              <a:ext uri="{FF2B5EF4-FFF2-40B4-BE49-F238E27FC236}">
                <a16:creationId xmlns:a16="http://schemas.microsoft.com/office/drawing/2014/main" id="{02591A9C-964F-45D5-9A23-6C3D08816EFB}"/>
              </a:ext>
            </a:extLst>
          </p:cNvPr>
          <p:cNvSpPr>
            <a:spLocks noGrp="1"/>
          </p:cNvSpPr>
          <p:nvPr>
            <p:ph type="body" sz="quarter" idx="26" hasCustomPrompt="1"/>
          </p:nvPr>
        </p:nvSpPr>
        <p:spPr>
          <a:xfrm>
            <a:off x="682965" y="4629349"/>
            <a:ext cx="4569983" cy="367409"/>
          </a:xfrm>
        </p:spPr>
        <p:txBody>
          <a:bodyPr anchor="b" anchorCtr="0"/>
          <a:lstStyle>
            <a:lvl1pPr>
              <a:lnSpc>
                <a:spcPct val="95000"/>
              </a:lnSpc>
              <a:spcBef>
                <a:spcPts val="0"/>
              </a:spcBef>
              <a:defRPr sz="525" b="0" baseline="0">
                <a:solidFill>
                  <a:schemeClr val="accent6"/>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225"/>
              </a:spcBef>
              <a:defRPr sz="525" b="0">
                <a:solidFill>
                  <a:schemeClr val="accent6"/>
                </a:solidFill>
              </a:defRPr>
            </a:lvl2pPr>
            <a:lvl3pPr>
              <a:lnSpc>
                <a:spcPct val="95000"/>
              </a:lnSpc>
              <a:spcBef>
                <a:spcPts val="225"/>
              </a:spcBef>
              <a:defRPr sz="525" b="0">
                <a:solidFill>
                  <a:schemeClr val="accent6"/>
                </a:solidFill>
              </a:defRPr>
            </a:lvl3pPr>
            <a:lvl4pPr>
              <a:lnSpc>
                <a:spcPct val="95000"/>
              </a:lnSpc>
              <a:spcBef>
                <a:spcPts val="225"/>
              </a:spcBef>
              <a:defRPr sz="525" b="0">
                <a:solidFill>
                  <a:schemeClr val="accent6"/>
                </a:solidFill>
              </a:defRPr>
            </a:lvl4pPr>
            <a:lvl5pPr>
              <a:lnSpc>
                <a:spcPct val="95000"/>
              </a:lnSpc>
              <a:spcBef>
                <a:spcPts val="225"/>
              </a:spcBef>
              <a:defRPr sz="525" b="0">
                <a:solidFill>
                  <a:schemeClr val="accent6"/>
                </a:solidFill>
              </a:defRPr>
            </a:lvl5pPr>
          </a:lstStyle>
          <a:p>
            <a:pPr lvl="0"/>
            <a:r>
              <a:rPr lang="da-DK"/>
              <a:t>Click to add source or notes</a:t>
            </a:r>
          </a:p>
        </p:txBody>
      </p:sp>
      <p:sp>
        <p:nvSpPr>
          <p:cNvPr id="7" name="Title 6">
            <a:extLst>
              <a:ext uri="{FF2B5EF4-FFF2-40B4-BE49-F238E27FC236}">
                <a16:creationId xmlns:a16="http://schemas.microsoft.com/office/drawing/2014/main" id="{171CD26A-D8B3-4B4A-AF6C-D9566AC60A7B}"/>
              </a:ext>
            </a:extLst>
          </p:cNvPr>
          <p:cNvSpPr>
            <a:spLocks noGrp="1"/>
          </p:cNvSpPr>
          <p:nvPr>
            <p:ph type="title"/>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r>
              <a:rPr lang="da-DK"/>
              <a:t>Click to edit Master title style</a:t>
            </a:r>
          </a:p>
        </p:txBody>
      </p:sp>
      <p:sp>
        <p:nvSpPr>
          <p:cNvPr id="8" name="Date Placeholder 7">
            <a:extLst>
              <a:ext uri="{FF2B5EF4-FFF2-40B4-BE49-F238E27FC236}">
                <a16:creationId xmlns:a16="http://schemas.microsoft.com/office/drawing/2014/main" id="{501A55DD-88D8-443D-885C-C6DE51EB8507}"/>
              </a:ext>
            </a:extLst>
          </p:cNvPr>
          <p:cNvSpPr>
            <a:spLocks noGrp="1"/>
          </p:cNvSpPr>
          <p:nvPr>
            <p:ph type="dt" sz="half" idx="30"/>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fld id="{A2D0F980-B859-4DC9-8073-EB3120D31805}" type="datetime1">
              <a:rPr lang="en-US" smtClean="0"/>
              <a:t>2/14/2024</a:t>
            </a:fld>
            <a:endParaRPr lang="da-DK"/>
          </a:p>
        </p:txBody>
      </p:sp>
      <p:sp>
        <p:nvSpPr>
          <p:cNvPr id="10" name="Footer Placeholder 9">
            <a:extLst>
              <a:ext uri="{FF2B5EF4-FFF2-40B4-BE49-F238E27FC236}">
                <a16:creationId xmlns:a16="http://schemas.microsoft.com/office/drawing/2014/main" id="{E5D2BA1F-57AB-41DC-8760-B5B61CB9E330}"/>
              </a:ext>
            </a:extLst>
          </p:cNvPr>
          <p:cNvSpPr>
            <a:spLocks noGrp="1"/>
          </p:cNvSpPr>
          <p:nvPr>
            <p:ph type="ftr" sz="quarter" idx="31"/>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endParaRPr lang="da-DK"/>
          </a:p>
        </p:txBody>
      </p:sp>
      <p:sp>
        <p:nvSpPr>
          <p:cNvPr id="11" name="Slide Number Placeholder 10">
            <a:extLst>
              <a:ext uri="{FF2B5EF4-FFF2-40B4-BE49-F238E27FC236}">
                <a16:creationId xmlns:a16="http://schemas.microsoft.com/office/drawing/2014/main" id="{1D20EE8B-27B7-4440-9528-212EF9C30072}"/>
              </a:ext>
            </a:extLst>
          </p:cNvPr>
          <p:cNvSpPr>
            <a:spLocks noGrp="1"/>
          </p:cNvSpPr>
          <p:nvPr>
            <p:ph type="sldNum" sz="quarter" idx="32"/>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fld id="{24C8C45C-947F-4981-8B3F-4F32E973C901}" type="slidenum">
              <a:rPr lang="da-DK" smtClean="0"/>
              <a:pPr/>
              <a:t>‹#›</a:t>
            </a:fld>
            <a:endParaRPr lang="da-DK"/>
          </a:p>
        </p:txBody>
      </p:sp>
    </p:spTree>
    <p:extLst>
      <p:ext uri="{BB962C8B-B14F-4D97-AF65-F5344CB8AC3E}">
        <p14:creationId xmlns:p14="http://schemas.microsoft.com/office/powerpoint/2010/main" val="1433896876"/>
      </p:ext>
    </p:extLst>
  </p:cSld>
  <p:clrMapOvr>
    <a:masterClrMapping/>
  </p:clrMapOvr>
  <p:extLst>
    <p:ext uri="{DCECCB84-F9BA-43D5-87BE-67443E8EF086}">
      <p15:sldGuideLst xmlns:p15="http://schemas.microsoft.com/office/powerpoint/2012/main">
        <p15:guide id="1" orient="horz" pos="3634">
          <p15:clr>
            <a:srgbClr val="FBAE40"/>
          </p15:clr>
        </p15:guide>
        <p15:guide id="2" pos="3646">
          <p15:clr>
            <a:srgbClr val="FBAE40"/>
          </p15:clr>
        </p15:guide>
        <p15:guide id="3" pos="351">
          <p15:clr>
            <a:srgbClr val="FBAE40"/>
          </p15:clr>
        </p15:guide>
        <p15:guide id="4" pos="7329">
          <p15:clr>
            <a:srgbClr val="FBAE40"/>
          </p15:clr>
        </p15:guide>
        <p15:guide id="5" orient="horz" pos="187">
          <p15:clr>
            <a:srgbClr val="FBAE40"/>
          </p15:clr>
        </p15:guide>
        <p15:guide id="6" orient="horz" pos="640">
          <p15:clr>
            <a:srgbClr val="FBAE40"/>
          </p15:clr>
        </p15:guide>
        <p15:guide id="7" orient="horz" pos="867">
          <p15:clr>
            <a:srgbClr val="FBAE40"/>
          </p15:clr>
        </p15:guide>
        <p15:guide id="8" pos="403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wo Content (Colour)">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A764BC3-58AF-4D20-A211-F7EA34187778}"/>
              </a:ext>
            </a:extLst>
          </p:cNvPr>
          <p:cNvGraphicFramePr>
            <a:graphicFrameLocks noChangeAspect="1"/>
          </p:cNvGraphicFramePr>
          <p:nvPr userDrawn="1">
            <p:custDataLst>
              <p:tags r:id="rId1"/>
            </p:custDataLst>
            <p:extLst>
              <p:ext uri="{D42A27DB-BD31-4B8C-83A1-F6EECF244321}">
                <p14:modId xmlns:p14="http://schemas.microsoft.com/office/powerpoint/2010/main" val="2785688468"/>
              </p:ext>
            </p:extLst>
          </p:nvPr>
        </p:nvGraphicFramePr>
        <p:xfrm>
          <a:off x="1466" y="1191"/>
          <a:ext cx="1466" cy="1191"/>
        </p:xfrm>
        <a:graphic>
          <a:graphicData uri="http://schemas.openxmlformats.org/presentationml/2006/ole">
            <mc:AlternateContent xmlns:mc="http://schemas.openxmlformats.org/markup-compatibility/2006">
              <mc:Choice xmlns:v="urn:schemas-microsoft-com:vml" Requires="v">
                <p:oleObj name="think-cell Slide" r:id="rId4" imgW="592" imgH="595" progId="TCLayout.ActiveDocument.1">
                  <p:embed/>
                </p:oleObj>
              </mc:Choice>
              <mc:Fallback>
                <p:oleObj name="think-cell Slide" r:id="rId4" imgW="592" imgH="595" progId="TCLayout.ActiveDocument.1">
                  <p:embed/>
                  <p:pic>
                    <p:nvPicPr>
                      <p:cNvPr id="3" name="Object 2" hidden="1">
                        <a:extLst>
                          <a:ext uri="{FF2B5EF4-FFF2-40B4-BE49-F238E27FC236}">
                            <a16:creationId xmlns:a16="http://schemas.microsoft.com/office/drawing/2014/main" id="{0A764BC3-58AF-4D20-A211-F7EA34187778}"/>
                          </a:ext>
                        </a:extLst>
                      </p:cNvPr>
                      <p:cNvPicPr/>
                      <p:nvPr/>
                    </p:nvPicPr>
                    <p:blipFill>
                      <a:blip r:embed="rId5"/>
                      <a:stretch>
                        <a:fillRect/>
                      </a:stretch>
                    </p:blipFill>
                    <p:spPr>
                      <a:xfrm>
                        <a:off x="1466" y="1191"/>
                        <a:ext cx="1466"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F8B9F2D-FB63-422B-9EFE-61BACD11FC77}"/>
              </a:ext>
            </a:extLst>
          </p:cNvPr>
          <p:cNvSpPr/>
          <p:nvPr userDrawn="1">
            <p:custDataLst>
              <p:tags r:id="rId2"/>
            </p:custDataLst>
          </p:nvPr>
        </p:nvSpPr>
        <p:spPr>
          <a:xfrm>
            <a:off x="0" y="0"/>
            <a:ext cx="146539" cy="11906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5000"/>
              </a:lnSpc>
              <a:spcBef>
                <a:spcPct val="0"/>
              </a:spcBef>
              <a:spcAft>
                <a:spcPct val="0"/>
              </a:spcAft>
            </a:pPr>
            <a:endParaRPr lang="da-DK" sz="1650" b="1" i="0" baseline="0" noProof="0">
              <a:latin typeface="Orsted Sans Office" panose="00000500000000000000" pitchFamily="2" charset="0"/>
              <a:ea typeface="+mj-ea"/>
              <a:cs typeface="Arial" panose="020B0604020202020204" pitchFamily="34" charset="0"/>
              <a:sym typeface="Orsted Sans Office" panose="00000500000000000000" pitchFamily="2" charset="0"/>
            </a:endParaRPr>
          </a:p>
        </p:txBody>
      </p:sp>
      <p:sp>
        <p:nvSpPr>
          <p:cNvPr id="12" name="Grå baggrund 1"/>
          <p:cNvSpPr/>
          <p:nvPr userDrawn="1"/>
        </p:nvSpPr>
        <p:spPr>
          <a:xfrm>
            <a:off x="1" y="832795"/>
            <a:ext cx="4525897" cy="37230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da-DK" sz="975" noProof="0">
              <a:latin typeface="Orsted Sans Office" panose="00000500000000000000" pitchFamily="2" charset="0"/>
              <a:cs typeface="Arial" panose="020B0604020202020204" pitchFamily="34" charset="0"/>
              <a:sym typeface="Orsted Sans Office" panose="00000500000000000000" pitchFamily="2" charset="0"/>
            </a:endParaRPr>
          </a:p>
        </p:txBody>
      </p:sp>
      <p:sp>
        <p:nvSpPr>
          <p:cNvPr id="13" name="Grå baggrund 3"/>
          <p:cNvSpPr/>
          <p:nvPr userDrawn="1"/>
        </p:nvSpPr>
        <p:spPr>
          <a:xfrm>
            <a:off x="4618265" y="832795"/>
            <a:ext cx="4525897" cy="372307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da-DK" sz="975" noProof="0">
              <a:latin typeface="Orsted Sans Office" panose="00000500000000000000" pitchFamily="2" charset="0"/>
              <a:cs typeface="Arial" panose="020B0604020202020204" pitchFamily="34" charset="0"/>
              <a:sym typeface="Orsted Sans Office" panose="00000500000000000000" pitchFamily="2" charset="0"/>
            </a:endParaRPr>
          </a:p>
        </p:txBody>
      </p:sp>
      <p:sp>
        <p:nvSpPr>
          <p:cNvPr id="14" name="Content Placeholder 2"/>
          <p:cNvSpPr>
            <a:spLocks noGrp="1"/>
          </p:cNvSpPr>
          <p:nvPr>
            <p:ph idx="1" hasCustomPrompt="1"/>
          </p:nvPr>
        </p:nvSpPr>
        <p:spPr>
          <a:xfrm>
            <a:off x="418708" y="1034100"/>
            <a:ext cx="3921231" cy="3294000"/>
          </a:xfrm>
        </p:spPr>
        <p:txBody>
          <a:bodyPr/>
          <a:lstStyle>
            <a:lvl1pPr marL="162000" indent="-162000">
              <a:lnSpc>
                <a:spcPct val="95000"/>
              </a:lnSpc>
              <a:spcBef>
                <a:spcPts val="600"/>
              </a:spcBef>
              <a:buFont typeface="Arial" panose="020B0604020202020204" pitchFamily="34" charset="0"/>
              <a:buChar char="–"/>
              <a:defRPr sz="975" b="0">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00"/>
              </a:spcBef>
              <a:defRPr sz="975">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00"/>
              </a:spcBef>
              <a:defRPr sz="975">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00"/>
              </a:spcBef>
              <a:defRPr sz="975">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00"/>
              </a:spcBef>
              <a:defRPr sz="975">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da-DK"/>
              <a:t>Click to add text </a:t>
            </a:r>
            <a:endParaRPr lang="da-DK" noProof="0"/>
          </a:p>
          <a:p>
            <a:pPr lvl="1"/>
            <a:r>
              <a:rPr lang="da-DK" noProof="0"/>
              <a:t>Second level</a:t>
            </a:r>
          </a:p>
          <a:p>
            <a:pPr lvl="2"/>
            <a:r>
              <a:rPr lang="da-DK" noProof="0"/>
              <a:t>Third level</a:t>
            </a:r>
          </a:p>
          <a:p>
            <a:pPr lvl="3"/>
            <a:r>
              <a:rPr lang="da-DK" noProof="0"/>
              <a:t>Fourth level</a:t>
            </a:r>
          </a:p>
          <a:p>
            <a:pPr lvl="4"/>
            <a:r>
              <a:rPr lang="da-DK" noProof="0"/>
              <a:t>Fifth level</a:t>
            </a:r>
          </a:p>
        </p:txBody>
      </p:sp>
      <p:sp>
        <p:nvSpPr>
          <p:cNvPr id="15" name="Content Placeholder 2"/>
          <p:cNvSpPr>
            <a:spLocks noGrp="1"/>
          </p:cNvSpPr>
          <p:nvPr>
            <p:ph idx="29" hasCustomPrompt="1"/>
          </p:nvPr>
        </p:nvSpPr>
        <p:spPr>
          <a:xfrm>
            <a:off x="4818461" y="1034100"/>
            <a:ext cx="3921231" cy="3294000"/>
          </a:xfrm>
        </p:spPr>
        <p:txBody>
          <a:bodyPr/>
          <a:lstStyle>
            <a:lvl1pPr marL="162000" indent="-162000">
              <a:lnSpc>
                <a:spcPct val="95000"/>
              </a:lnSpc>
              <a:spcBef>
                <a:spcPts val="600"/>
              </a:spcBef>
              <a:buFont typeface="Arial" panose="020B0604020202020204" pitchFamily="34" charset="0"/>
              <a:buChar char="–"/>
              <a:defRPr sz="975" b="0">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da-DK"/>
              <a:t>Click to add text </a:t>
            </a:r>
            <a:endParaRPr lang="da-DK" noProof="0"/>
          </a:p>
          <a:p>
            <a:pPr lvl="1"/>
            <a:r>
              <a:rPr lang="da-DK" noProof="0"/>
              <a:t>Second level</a:t>
            </a:r>
          </a:p>
          <a:p>
            <a:pPr lvl="2"/>
            <a:r>
              <a:rPr lang="da-DK" noProof="0"/>
              <a:t>Third level</a:t>
            </a:r>
          </a:p>
          <a:p>
            <a:pPr lvl="3"/>
            <a:r>
              <a:rPr lang="da-DK" noProof="0"/>
              <a:t>Fourth level</a:t>
            </a:r>
          </a:p>
          <a:p>
            <a:pPr lvl="4"/>
            <a:r>
              <a:rPr lang="da-DK" noProof="0"/>
              <a:t>Fifth level</a:t>
            </a:r>
          </a:p>
        </p:txBody>
      </p:sp>
      <p:sp>
        <p:nvSpPr>
          <p:cNvPr id="9" name="Text Placeholder 14">
            <a:extLst>
              <a:ext uri="{FF2B5EF4-FFF2-40B4-BE49-F238E27FC236}">
                <a16:creationId xmlns:a16="http://schemas.microsoft.com/office/drawing/2014/main" id="{02591A9C-964F-45D5-9A23-6C3D08816EFB}"/>
              </a:ext>
            </a:extLst>
          </p:cNvPr>
          <p:cNvSpPr>
            <a:spLocks noGrp="1"/>
          </p:cNvSpPr>
          <p:nvPr>
            <p:ph type="body" sz="quarter" idx="26" hasCustomPrompt="1"/>
          </p:nvPr>
        </p:nvSpPr>
        <p:spPr>
          <a:xfrm>
            <a:off x="682965" y="4629349"/>
            <a:ext cx="4569983" cy="367409"/>
          </a:xfrm>
        </p:spPr>
        <p:txBody>
          <a:bodyPr anchor="b" anchorCtr="0"/>
          <a:lstStyle>
            <a:lvl1pPr>
              <a:lnSpc>
                <a:spcPct val="95000"/>
              </a:lnSpc>
              <a:spcBef>
                <a:spcPts val="0"/>
              </a:spcBef>
              <a:defRPr sz="525" b="0" baseline="0">
                <a:solidFill>
                  <a:schemeClr val="accent6"/>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225"/>
              </a:spcBef>
              <a:defRPr sz="525" b="0">
                <a:solidFill>
                  <a:schemeClr val="accent6"/>
                </a:solidFill>
              </a:defRPr>
            </a:lvl2pPr>
            <a:lvl3pPr>
              <a:lnSpc>
                <a:spcPct val="95000"/>
              </a:lnSpc>
              <a:spcBef>
                <a:spcPts val="225"/>
              </a:spcBef>
              <a:defRPr sz="525" b="0">
                <a:solidFill>
                  <a:schemeClr val="accent6"/>
                </a:solidFill>
              </a:defRPr>
            </a:lvl3pPr>
            <a:lvl4pPr>
              <a:lnSpc>
                <a:spcPct val="95000"/>
              </a:lnSpc>
              <a:spcBef>
                <a:spcPts val="225"/>
              </a:spcBef>
              <a:defRPr sz="525" b="0">
                <a:solidFill>
                  <a:schemeClr val="accent6"/>
                </a:solidFill>
              </a:defRPr>
            </a:lvl4pPr>
            <a:lvl5pPr>
              <a:lnSpc>
                <a:spcPct val="95000"/>
              </a:lnSpc>
              <a:spcBef>
                <a:spcPts val="225"/>
              </a:spcBef>
              <a:defRPr sz="525" b="0">
                <a:solidFill>
                  <a:schemeClr val="accent6"/>
                </a:solidFill>
              </a:defRPr>
            </a:lvl5pPr>
          </a:lstStyle>
          <a:p>
            <a:pPr lvl="0"/>
            <a:r>
              <a:rPr lang="da-DK"/>
              <a:t>Click to add source or notes</a:t>
            </a:r>
          </a:p>
        </p:txBody>
      </p:sp>
      <p:sp>
        <p:nvSpPr>
          <p:cNvPr id="7" name="Title 6">
            <a:extLst>
              <a:ext uri="{FF2B5EF4-FFF2-40B4-BE49-F238E27FC236}">
                <a16:creationId xmlns:a16="http://schemas.microsoft.com/office/drawing/2014/main" id="{171CD26A-D8B3-4B4A-AF6C-D9566AC60A7B}"/>
              </a:ext>
            </a:extLst>
          </p:cNvPr>
          <p:cNvSpPr>
            <a:spLocks noGrp="1"/>
          </p:cNvSpPr>
          <p:nvPr>
            <p:ph type="title"/>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r>
              <a:rPr lang="da-DK"/>
              <a:t>Click to edit Master title style</a:t>
            </a:r>
          </a:p>
        </p:txBody>
      </p:sp>
      <p:sp>
        <p:nvSpPr>
          <p:cNvPr id="8" name="Date Placeholder 7">
            <a:extLst>
              <a:ext uri="{FF2B5EF4-FFF2-40B4-BE49-F238E27FC236}">
                <a16:creationId xmlns:a16="http://schemas.microsoft.com/office/drawing/2014/main" id="{501A55DD-88D8-443D-885C-C6DE51EB8507}"/>
              </a:ext>
            </a:extLst>
          </p:cNvPr>
          <p:cNvSpPr>
            <a:spLocks noGrp="1"/>
          </p:cNvSpPr>
          <p:nvPr>
            <p:ph type="dt" sz="half" idx="30"/>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fld id="{9EDA784E-BAD2-41A0-95F6-DD9133E436F7}" type="datetime1">
              <a:rPr lang="en-US" smtClean="0"/>
              <a:t>2/14/2024</a:t>
            </a:fld>
            <a:endParaRPr lang="da-DK"/>
          </a:p>
        </p:txBody>
      </p:sp>
      <p:sp>
        <p:nvSpPr>
          <p:cNvPr id="10" name="Footer Placeholder 9">
            <a:extLst>
              <a:ext uri="{FF2B5EF4-FFF2-40B4-BE49-F238E27FC236}">
                <a16:creationId xmlns:a16="http://schemas.microsoft.com/office/drawing/2014/main" id="{E5D2BA1F-57AB-41DC-8760-B5B61CB9E330}"/>
              </a:ext>
            </a:extLst>
          </p:cNvPr>
          <p:cNvSpPr>
            <a:spLocks noGrp="1"/>
          </p:cNvSpPr>
          <p:nvPr>
            <p:ph type="ftr" sz="quarter" idx="31"/>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endParaRPr lang="da-DK"/>
          </a:p>
        </p:txBody>
      </p:sp>
      <p:sp>
        <p:nvSpPr>
          <p:cNvPr id="11" name="Slide Number Placeholder 10">
            <a:extLst>
              <a:ext uri="{FF2B5EF4-FFF2-40B4-BE49-F238E27FC236}">
                <a16:creationId xmlns:a16="http://schemas.microsoft.com/office/drawing/2014/main" id="{1D20EE8B-27B7-4440-9528-212EF9C30072}"/>
              </a:ext>
            </a:extLst>
          </p:cNvPr>
          <p:cNvSpPr>
            <a:spLocks noGrp="1"/>
          </p:cNvSpPr>
          <p:nvPr>
            <p:ph type="sldNum" sz="quarter" idx="32"/>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fld id="{24C8C45C-947F-4981-8B3F-4F32E973C901}" type="slidenum">
              <a:rPr lang="da-DK" smtClean="0"/>
              <a:pPr/>
              <a:t>‹#›</a:t>
            </a:fld>
            <a:endParaRPr lang="da-DK"/>
          </a:p>
        </p:txBody>
      </p:sp>
    </p:spTree>
    <p:extLst>
      <p:ext uri="{BB962C8B-B14F-4D97-AF65-F5344CB8AC3E}">
        <p14:creationId xmlns:p14="http://schemas.microsoft.com/office/powerpoint/2010/main" val="2049289824"/>
      </p:ext>
    </p:extLst>
  </p:cSld>
  <p:clrMapOvr>
    <a:masterClrMapping/>
  </p:clrMapOvr>
  <p:extLst>
    <p:ext uri="{DCECCB84-F9BA-43D5-87BE-67443E8EF086}">
      <p15:sldGuideLst xmlns:p15="http://schemas.microsoft.com/office/powerpoint/2012/main">
        <p15:guide id="1" orient="horz" pos="3634">
          <p15:clr>
            <a:srgbClr val="FBAE40"/>
          </p15:clr>
        </p15:guide>
        <p15:guide id="2" pos="3646">
          <p15:clr>
            <a:srgbClr val="FBAE40"/>
          </p15:clr>
        </p15:guide>
        <p15:guide id="3" pos="351">
          <p15:clr>
            <a:srgbClr val="FBAE40"/>
          </p15:clr>
        </p15:guide>
        <p15:guide id="4" pos="7329">
          <p15:clr>
            <a:srgbClr val="FBAE40"/>
          </p15:clr>
        </p15:guide>
        <p15:guide id="5" orient="horz" pos="187">
          <p15:clr>
            <a:srgbClr val="FBAE40"/>
          </p15:clr>
        </p15:guide>
        <p15:guide id="6" orient="horz" pos="640">
          <p15:clr>
            <a:srgbClr val="FBAE40"/>
          </p15:clr>
        </p15:guide>
        <p15:guide id="7" orient="horz" pos="867">
          <p15:clr>
            <a:srgbClr val="FBAE40"/>
          </p15:clr>
        </p15:guide>
        <p15:guide id="8" pos="403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wo Content (Colour)">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A764BC3-58AF-4D20-A211-F7EA34187778}"/>
              </a:ext>
            </a:extLst>
          </p:cNvPr>
          <p:cNvGraphicFramePr>
            <a:graphicFrameLocks noChangeAspect="1"/>
          </p:cNvGraphicFramePr>
          <p:nvPr userDrawn="1">
            <p:custDataLst>
              <p:tags r:id="rId1"/>
            </p:custDataLst>
          </p:nvPr>
        </p:nvGraphicFramePr>
        <p:xfrm>
          <a:off x="1466" y="1191"/>
          <a:ext cx="1466" cy="1191"/>
        </p:xfrm>
        <a:graphic>
          <a:graphicData uri="http://schemas.openxmlformats.org/presentationml/2006/ole">
            <mc:AlternateContent xmlns:mc="http://schemas.openxmlformats.org/markup-compatibility/2006">
              <mc:Choice xmlns:v="urn:schemas-microsoft-com:vml" Requires="v">
                <p:oleObj name="think-cell Slide" r:id="rId4" imgW="592" imgH="595" progId="TCLayout.ActiveDocument.1">
                  <p:embed/>
                </p:oleObj>
              </mc:Choice>
              <mc:Fallback>
                <p:oleObj name="think-cell Slide" r:id="rId4" imgW="592" imgH="595" progId="TCLayout.ActiveDocument.1">
                  <p:embed/>
                  <p:pic>
                    <p:nvPicPr>
                      <p:cNvPr id="3" name="Object 2" hidden="1">
                        <a:extLst>
                          <a:ext uri="{FF2B5EF4-FFF2-40B4-BE49-F238E27FC236}">
                            <a16:creationId xmlns:a16="http://schemas.microsoft.com/office/drawing/2014/main" id="{0A764BC3-58AF-4D20-A211-F7EA34187778}"/>
                          </a:ext>
                        </a:extLst>
                      </p:cNvPr>
                      <p:cNvPicPr/>
                      <p:nvPr/>
                    </p:nvPicPr>
                    <p:blipFill>
                      <a:blip r:embed="rId5"/>
                      <a:stretch>
                        <a:fillRect/>
                      </a:stretch>
                    </p:blipFill>
                    <p:spPr>
                      <a:xfrm>
                        <a:off x="1466" y="1191"/>
                        <a:ext cx="1466"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F8B9F2D-FB63-422B-9EFE-61BACD11FC77}"/>
              </a:ext>
            </a:extLst>
          </p:cNvPr>
          <p:cNvSpPr/>
          <p:nvPr userDrawn="1">
            <p:custDataLst>
              <p:tags r:id="rId2"/>
            </p:custDataLst>
          </p:nvPr>
        </p:nvSpPr>
        <p:spPr>
          <a:xfrm>
            <a:off x="0" y="0"/>
            <a:ext cx="146539" cy="11906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5000"/>
              </a:lnSpc>
              <a:spcBef>
                <a:spcPct val="0"/>
              </a:spcBef>
              <a:spcAft>
                <a:spcPct val="0"/>
              </a:spcAft>
            </a:pPr>
            <a:endParaRPr lang="da-DK" sz="1650" b="1" i="0" baseline="0" noProof="0">
              <a:latin typeface="Orsted Sans Office" panose="00000500000000000000" pitchFamily="2" charset="0"/>
              <a:ea typeface="+mj-ea"/>
              <a:cs typeface="Arial" panose="020B0604020202020204" pitchFamily="34" charset="0"/>
              <a:sym typeface="Orsted Sans Office" panose="00000500000000000000" pitchFamily="2" charset="0"/>
            </a:endParaRPr>
          </a:p>
        </p:txBody>
      </p:sp>
      <p:sp>
        <p:nvSpPr>
          <p:cNvPr id="12" name="Grå baggrund 1"/>
          <p:cNvSpPr/>
          <p:nvPr userDrawn="1"/>
        </p:nvSpPr>
        <p:spPr>
          <a:xfrm>
            <a:off x="1" y="832795"/>
            <a:ext cx="4525897" cy="37230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da-DK" sz="975" noProof="0">
              <a:latin typeface="Orsted Sans Office" panose="00000500000000000000" pitchFamily="2" charset="0"/>
              <a:cs typeface="Arial" panose="020B0604020202020204" pitchFamily="34" charset="0"/>
              <a:sym typeface="Orsted Sans Office" panose="00000500000000000000" pitchFamily="2" charset="0"/>
            </a:endParaRPr>
          </a:p>
        </p:txBody>
      </p:sp>
      <p:sp>
        <p:nvSpPr>
          <p:cNvPr id="13" name="Grå baggrund 3"/>
          <p:cNvSpPr/>
          <p:nvPr userDrawn="1"/>
        </p:nvSpPr>
        <p:spPr>
          <a:xfrm>
            <a:off x="4618265" y="832795"/>
            <a:ext cx="4525897" cy="372307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da-DK" sz="975" noProof="0">
              <a:latin typeface="Orsted Sans Office" panose="00000500000000000000" pitchFamily="2" charset="0"/>
              <a:cs typeface="Arial" panose="020B0604020202020204" pitchFamily="34" charset="0"/>
              <a:sym typeface="Orsted Sans Office" panose="00000500000000000000" pitchFamily="2" charset="0"/>
            </a:endParaRPr>
          </a:p>
        </p:txBody>
      </p:sp>
      <p:sp>
        <p:nvSpPr>
          <p:cNvPr id="14" name="Content Placeholder 2"/>
          <p:cNvSpPr>
            <a:spLocks noGrp="1"/>
          </p:cNvSpPr>
          <p:nvPr>
            <p:ph idx="1" hasCustomPrompt="1"/>
          </p:nvPr>
        </p:nvSpPr>
        <p:spPr>
          <a:xfrm>
            <a:off x="418708" y="1034100"/>
            <a:ext cx="3921231" cy="3294000"/>
          </a:xfrm>
        </p:spPr>
        <p:txBody>
          <a:bodyPr/>
          <a:lstStyle>
            <a:lvl1pPr marL="162000" indent="-162000">
              <a:lnSpc>
                <a:spcPct val="95000"/>
              </a:lnSpc>
              <a:spcBef>
                <a:spcPts val="600"/>
              </a:spcBef>
              <a:buFont typeface="Arial" panose="020B0604020202020204" pitchFamily="34" charset="0"/>
              <a:buChar char="–"/>
              <a:defRPr sz="975" b="0">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00"/>
              </a:spcBef>
              <a:defRPr sz="975">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00"/>
              </a:spcBef>
              <a:defRPr sz="975">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00"/>
              </a:spcBef>
              <a:defRPr sz="975">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00"/>
              </a:spcBef>
              <a:defRPr sz="975">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da-DK"/>
              <a:t>Click to add text </a:t>
            </a:r>
            <a:endParaRPr lang="da-DK" noProof="0"/>
          </a:p>
          <a:p>
            <a:pPr lvl="1"/>
            <a:r>
              <a:rPr lang="da-DK" noProof="0"/>
              <a:t>Second level</a:t>
            </a:r>
          </a:p>
          <a:p>
            <a:pPr lvl="2"/>
            <a:r>
              <a:rPr lang="da-DK" noProof="0"/>
              <a:t>Third level</a:t>
            </a:r>
          </a:p>
          <a:p>
            <a:pPr lvl="3"/>
            <a:r>
              <a:rPr lang="da-DK" noProof="0"/>
              <a:t>Fourth level</a:t>
            </a:r>
          </a:p>
          <a:p>
            <a:pPr lvl="4"/>
            <a:r>
              <a:rPr lang="da-DK" noProof="0"/>
              <a:t>Fifth level</a:t>
            </a:r>
          </a:p>
        </p:txBody>
      </p:sp>
      <p:sp>
        <p:nvSpPr>
          <p:cNvPr id="15" name="Content Placeholder 2"/>
          <p:cNvSpPr>
            <a:spLocks noGrp="1"/>
          </p:cNvSpPr>
          <p:nvPr>
            <p:ph idx="29" hasCustomPrompt="1"/>
          </p:nvPr>
        </p:nvSpPr>
        <p:spPr>
          <a:xfrm>
            <a:off x="4818461" y="1034100"/>
            <a:ext cx="3921231" cy="3294000"/>
          </a:xfrm>
        </p:spPr>
        <p:txBody>
          <a:bodyPr/>
          <a:lstStyle>
            <a:lvl1pPr marL="162000" indent="-162000">
              <a:lnSpc>
                <a:spcPct val="95000"/>
              </a:lnSpc>
              <a:spcBef>
                <a:spcPts val="600"/>
              </a:spcBef>
              <a:buFont typeface="Arial" panose="020B0604020202020204" pitchFamily="34" charset="0"/>
              <a:buChar char="–"/>
              <a:defRPr sz="975" b="0">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da-DK"/>
              <a:t>Click to add text </a:t>
            </a:r>
            <a:endParaRPr lang="da-DK" noProof="0"/>
          </a:p>
          <a:p>
            <a:pPr lvl="1"/>
            <a:r>
              <a:rPr lang="da-DK" noProof="0"/>
              <a:t>Second level</a:t>
            </a:r>
          </a:p>
          <a:p>
            <a:pPr lvl="2"/>
            <a:r>
              <a:rPr lang="da-DK" noProof="0"/>
              <a:t>Third level</a:t>
            </a:r>
          </a:p>
          <a:p>
            <a:pPr lvl="3"/>
            <a:r>
              <a:rPr lang="da-DK" noProof="0"/>
              <a:t>Fourth level</a:t>
            </a:r>
          </a:p>
          <a:p>
            <a:pPr lvl="4"/>
            <a:r>
              <a:rPr lang="da-DK" noProof="0"/>
              <a:t>Fifth level</a:t>
            </a:r>
          </a:p>
        </p:txBody>
      </p:sp>
      <p:sp>
        <p:nvSpPr>
          <p:cNvPr id="9" name="Text Placeholder 14">
            <a:extLst>
              <a:ext uri="{FF2B5EF4-FFF2-40B4-BE49-F238E27FC236}">
                <a16:creationId xmlns:a16="http://schemas.microsoft.com/office/drawing/2014/main" id="{02591A9C-964F-45D5-9A23-6C3D08816EFB}"/>
              </a:ext>
            </a:extLst>
          </p:cNvPr>
          <p:cNvSpPr>
            <a:spLocks noGrp="1"/>
          </p:cNvSpPr>
          <p:nvPr>
            <p:ph type="body" sz="quarter" idx="26" hasCustomPrompt="1"/>
          </p:nvPr>
        </p:nvSpPr>
        <p:spPr>
          <a:xfrm>
            <a:off x="682965" y="4629349"/>
            <a:ext cx="4569983" cy="367409"/>
          </a:xfrm>
        </p:spPr>
        <p:txBody>
          <a:bodyPr anchor="b" anchorCtr="0"/>
          <a:lstStyle>
            <a:lvl1pPr>
              <a:lnSpc>
                <a:spcPct val="95000"/>
              </a:lnSpc>
              <a:spcBef>
                <a:spcPts val="0"/>
              </a:spcBef>
              <a:defRPr sz="525" b="0" baseline="0">
                <a:solidFill>
                  <a:schemeClr val="accent6"/>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225"/>
              </a:spcBef>
              <a:defRPr sz="525" b="0">
                <a:solidFill>
                  <a:schemeClr val="accent6"/>
                </a:solidFill>
              </a:defRPr>
            </a:lvl2pPr>
            <a:lvl3pPr>
              <a:lnSpc>
                <a:spcPct val="95000"/>
              </a:lnSpc>
              <a:spcBef>
                <a:spcPts val="225"/>
              </a:spcBef>
              <a:defRPr sz="525" b="0">
                <a:solidFill>
                  <a:schemeClr val="accent6"/>
                </a:solidFill>
              </a:defRPr>
            </a:lvl3pPr>
            <a:lvl4pPr>
              <a:lnSpc>
                <a:spcPct val="95000"/>
              </a:lnSpc>
              <a:spcBef>
                <a:spcPts val="225"/>
              </a:spcBef>
              <a:defRPr sz="525" b="0">
                <a:solidFill>
                  <a:schemeClr val="accent6"/>
                </a:solidFill>
              </a:defRPr>
            </a:lvl4pPr>
            <a:lvl5pPr>
              <a:lnSpc>
                <a:spcPct val="95000"/>
              </a:lnSpc>
              <a:spcBef>
                <a:spcPts val="225"/>
              </a:spcBef>
              <a:defRPr sz="525" b="0">
                <a:solidFill>
                  <a:schemeClr val="accent6"/>
                </a:solidFill>
              </a:defRPr>
            </a:lvl5pPr>
          </a:lstStyle>
          <a:p>
            <a:pPr lvl="0"/>
            <a:r>
              <a:rPr lang="da-DK"/>
              <a:t>Click to add source or notes</a:t>
            </a:r>
          </a:p>
        </p:txBody>
      </p:sp>
      <p:sp>
        <p:nvSpPr>
          <p:cNvPr id="7" name="Title 6">
            <a:extLst>
              <a:ext uri="{FF2B5EF4-FFF2-40B4-BE49-F238E27FC236}">
                <a16:creationId xmlns:a16="http://schemas.microsoft.com/office/drawing/2014/main" id="{171CD26A-D8B3-4B4A-AF6C-D9566AC60A7B}"/>
              </a:ext>
            </a:extLst>
          </p:cNvPr>
          <p:cNvSpPr>
            <a:spLocks noGrp="1"/>
          </p:cNvSpPr>
          <p:nvPr>
            <p:ph type="title"/>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r>
              <a:rPr lang="da-DK"/>
              <a:t>Click to edit Master title style</a:t>
            </a:r>
          </a:p>
        </p:txBody>
      </p:sp>
      <p:sp>
        <p:nvSpPr>
          <p:cNvPr id="8" name="Date Placeholder 7">
            <a:extLst>
              <a:ext uri="{FF2B5EF4-FFF2-40B4-BE49-F238E27FC236}">
                <a16:creationId xmlns:a16="http://schemas.microsoft.com/office/drawing/2014/main" id="{501A55DD-88D8-443D-885C-C6DE51EB8507}"/>
              </a:ext>
            </a:extLst>
          </p:cNvPr>
          <p:cNvSpPr>
            <a:spLocks noGrp="1"/>
          </p:cNvSpPr>
          <p:nvPr>
            <p:ph type="dt" sz="half" idx="30"/>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fld id="{D837DD6F-2E45-4333-9074-E2F824E86F14}" type="datetime1">
              <a:rPr lang="en-US" smtClean="0"/>
              <a:t>2/14/2024</a:t>
            </a:fld>
            <a:endParaRPr lang="da-DK"/>
          </a:p>
        </p:txBody>
      </p:sp>
      <p:sp>
        <p:nvSpPr>
          <p:cNvPr id="10" name="Footer Placeholder 9">
            <a:extLst>
              <a:ext uri="{FF2B5EF4-FFF2-40B4-BE49-F238E27FC236}">
                <a16:creationId xmlns:a16="http://schemas.microsoft.com/office/drawing/2014/main" id="{E5D2BA1F-57AB-41DC-8760-B5B61CB9E330}"/>
              </a:ext>
            </a:extLst>
          </p:cNvPr>
          <p:cNvSpPr>
            <a:spLocks noGrp="1"/>
          </p:cNvSpPr>
          <p:nvPr>
            <p:ph type="ftr" sz="quarter" idx="31"/>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endParaRPr lang="da-DK"/>
          </a:p>
        </p:txBody>
      </p:sp>
      <p:sp>
        <p:nvSpPr>
          <p:cNvPr id="11" name="Slide Number Placeholder 10">
            <a:extLst>
              <a:ext uri="{FF2B5EF4-FFF2-40B4-BE49-F238E27FC236}">
                <a16:creationId xmlns:a16="http://schemas.microsoft.com/office/drawing/2014/main" id="{1D20EE8B-27B7-4440-9528-212EF9C30072}"/>
              </a:ext>
            </a:extLst>
          </p:cNvPr>
          <p:cNvSpPr>
            <a:spLocks noGrp="1"/>
          </p:cNvSpPr>
          <p:nvPr>
            <p:ph type="sldNum" sz="quarter" idx="32"/>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fld id="{24C8C45C-947F-4981-8B3F-4F32E973C901}" type="slidenum">
              <a:rPr lang="da-DK" smtClean="0"/>
              <a:pPr/>
              <a:t>‹#›</a:t>
            </a:fld>
            <a:endParaRPr lang="da-DK"/>
          </a:p>
        </p:txBody>
      </p:sp>
    </p:spTree>
    <p:extLst>
      <p:ext uri="{BB962C8B-B14F-4D97-AF65-F5344CB8AC3E}">
        <p14:creationId xmlns:p14="http://schemas.microsoft.com/office/powerpoint/2010/main" val="1705024348"/>
      </p:ext>
    </p:extLst>
  </p:cSld>
  <p:clrMapOvr>
    <a:masterClrMapping/>
  </p:clrMapOvr>
  <p:extLst>
    <p:ext uri="{DCECCB84-F9BA-43D5-87BE-67443E8EF086}">
      <p15:sldGuideLst xmlns:p15="http://schemas.microsoft.com/office/powerpoint/2012/main">
        <p15:guide id="1" orient="horz" pos="3634">
          <p15:clr>
            <a:srgbClr val="FBAE40"/>
          </p15:clr>
        </p15:guide>
        <p15:guide id="2" pos="3646">
          <p15:clr>
            <a:srgbClr val="FBAE40"/>
          </p15:clr>
        </p15:guide>
        <p15:guide id="3" pos="351">
          <p15:clr>
            <a:srgbClr val="FBAE40"/>
          </p15:clr>
        </p15:guide>
        <p15:guide id="4" pos="7329">
          <p15:clr>
            <a:srgbClr val="FBAE40"/>
          </p15:clr>
        </p15:guide>
        <p15:guide id="5" orient="horz" pos="187">
          <p15:clr>
            <a:srgbClr val="FBAE40"/>
          </p15:clr>
        </p15:guide>
        <p15:guide id="6" orient="horz" pos="640">
          <p15:clr>
            <a:srgbClr val="FBAE40"/>
          </p15:clr>
        </p15:guide>
        <p15:guide id="7" orient="horz" pos="867">
          <p15:clr>
            <a:srgbClr val="FBAE40"/>
          </p15:clr>
        </p15:guide>
        <p15:guide id="8" pos="403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Picture righ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A0992B7-2E58-4F41-85B0-8B8E8A295EA5}"/>
              </a:ext>
            </a:extLst>
          </p:cNvPr>
          <p:cNvGraphicFramePr>
            <a:graphicFrameLocks noChangeAspect="1"/>
          </p:cNvGraphicFramePr>
          <p:nvPr userDrawn="1">
            <p:custDataLst>
              <p:tags r:id="rId1"/>
            </p:custDataLst>
            <p:extLst>
              <p:ext uri="{D42A27DB-BD31-4B8C-83A1-F6EECF244321}">
                <p14:modId xmlns:p14="http://schemas.microsoft.com/office/powerpoint/2010/main" val="177810184"/>
              </p:ext>
            </p:extLst>
          </p:nvPr>
        </p:nvGraphicFramePr>
        <p:xfrm>
          <a:off x="1466" y="1191"/>
          <a:ext cx="1466" cy="1191"/>
        </p:xfrm>
        <a:graphic>
          <a:graphicData uri="http://schemas.openxmlformats.org/presentationml/2006/ole">
            <mc:AlternateContent xmlns:mc="http://schemas.openxmlformats.org/markup-compatibility/2006">
              <mc:Choice xmlns:v="urn:schemas-microsoft-com:vml" Requires="v">
                <p:oleObj name="think-cell Slide" r:id="rId4" imgW="592" imgH="595" progId="TCLayout.ActiveDocument.1">
                  <p:embed/>
                </p:oleObj>
              </mc:Choice>
              <mc:Fallback>
                <p:oleObj name="think-cell Slide" r:id="rId4" imgW="592" imgH="595" progId="TCLayout.ActiveDocument.1">
                  <p:embed/>
                  <p:pic>
                    <p:nvPicPr>
                      <p:cNvPr id="3" name="Object 2" hidden="1">
                        <a:extLst>
                          <a:ext uri="{FF2B5EF4-FFF2-40B4-BE49-F238E27FC236}">
                            <a16:creationId xmlns:a16="http://schemas.microsoft.com/office/drawing/2014/main" id="{1A0992B7-2E58-4F41-85B0-8B8E8A295EA5}"/>
                          </a:ext>
                        </a:extLst>
                      </p:cNvPr>
                      <p:cNvPicPr/>
                      <p:nvPr/>
                    </p:nvPicPr>
                    <p:blipFill>
                      <a:blip r:embed="rId5"/>
                      <a:stretch>
                        <a:fillRect/>
                      </a:stretch>
                    </p:blipFill>
                    <p:spPr>
                      <a:xfrm>
                        <a:off x="1466" y="1191"/>
                        <a:ext cx="1466"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58C3676E-0AF0-4075-B6A4-94EA0CFDCB30}"/>
              </a:ext>
            </a:extLst>
          </p:cNvPr>
          <p:cNvSpPr/>
          <p:nvPr userDrawn="1">
            <p:custDataLst>
              <p:tags r:id="rId2"/>
            </p:custDataLst>
          </p:nvPr>
        </p:nvSpPr>
        <p:spPr>
          <a:xfrm>
            <a:off x="0" y="0"/>
            <a:ext cx="146539" cy="11906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5000"/>
              </a:lnSpc>
              <a:spcBef>
                <a:spcPct val="0"/>
              </a:spcBef>
              <a:spcAft>
                <a:spcPct val="0"/>
              </a:spcAft>
            </a:pPr>
            <a:endParaRPr lang="da-DK" sz="1650" b="1" i="0" baseline="0" noProof="0">
              <a:latin typeface="Orsted Sans Office" panose="00000500000000000000" pitchFamily="2" charset="0"/>
              <a:ea typeface="+mj-ea"/>
              <a:cs typeface="Arial" panose="020B0604020202020204" pitchFamily="34" charset="0"/>
              <a:sym typeface="Orsted Sans Office" panose="00000500000000000000" pitchFamily="2" charset="0"/>
            </a:endParaRPr>
          </a:p>
        </p:txBody>
      </p:sp>
      <p:sp>
        <p:nvSpPr>
          <p:cNvPr id="12" name="Grå baggrund 1"/>
          <p:cNvSpPr/>
          <p:nvPr userDrawn="1"/>
        </p:nvSpPr>
        <p:spPr>
          <a:xfrm>
            <a:off x="1" y="832795"/>
            <a:ext cx="4525897" cy="3723074"/>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da-DK" sz="975" noProof="0">
              <a:latin typeface="Orsted Sans Office" panose="00000500000000000000" pitchFamily="2" charset="0"/>
              <a:cs typeface="Arial" panose="020B0604020202020204" pitchFamily="34" charset="0"/>
              <a:sym typeface="Orsted Sans Office" panose="00000500000000000000" pitchFamily="2" charset="0"/>
            </a:endParaRPr>
          </a:p>
        </p:txBody>
      </p:sp>
      <p:sp>
        <p:nvSpPr>
          <p:cNvPr id="14" name="Content Placeholder 2"/>
          <p:cNvSpPr>
            <a:spLocks noGrp="1"/>
          </p:cNvSpPr>
          <p:nvPr>
            <p:ph idx="1" hasCustomPrompt="1"/>
          </p:nvPr>
        </p:nvSpPr>
        <p:spPr>
          <a:xfrm>
            <a:off x="418708" y="1034100"/>
            <a:ext cx="3921231" cy="3294000"/>
          </a:xfrm>
        </p:spPr>
        <p:txBody>
          <a:bodyPr/>
          <a:lstStyle>
            <a:lvl1pPr marL="162000" indent="-162000">
              <a:lnSpc>
                <a:spcPct val="95000"/>
              </a:lnSpc>
              <a:spcBef>
                <a:spcPts val="600"/>
              </a:spcBef>
              <a:buFont typeface="Arial" panose="020B0604020202020204" pitchFamily="34" charset="0"/>
              <a:buChar char="–"/>
              <a:defRPr sz="975" b="0">
                <a:solidFill>
                  <a:schemeClr val="tx1"/>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00"/>
              </a:spcBef>
              <a:defRPr sz="975">
                <a:solidFill>
                  <a:schemeClr val="tx1"/>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00"/>
              </a:spcBef>
              <a:defRPr sz="975">
                <a:solidFill>
                  <a:schemeClr val="tx1"/>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00"/>
              </a:spcBef>
              <a:defRPr sz="975">
                <a:solidFill>
                  <a:schemeClr val="tx1"/>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00"/>
              </a:spcBef>
              <a:defRPr sz="975">
                <a:solidFill>
                  <a:schemeClr val="tx1"/>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da-DK"/>
              <a:t>Click to add text </a:t>
            </a:r>
            <a:endParaRPr lang="da-DK" noProof="0"/>
          </a:p>
          <a:p>
            <a:pPr lvl="1"/>
            <a:r>
              <a:rPr lang="da-DK" noProof="0"/>
              <a:t>Second level</a:t>
            </a:r>
          </a:p>
          <a:p>
            <a:pPr lvl="2"/>
            <a:r>
              <a:rPr lang="da-DK" noProof="0"/>
              <a:t>Third level</a:t>
            </a:r>
          </a:p>
          <a:p>
            <a:pPr lvl="3"/>
            <a:r>
              <a:rPr lang="da-DK" noProof="0"/>
              <a:t>Fourth level</a:t>
            </a:r>
          </a:p>
          <a:p>
            <a:pPr lvl="4"/>
            <a:r>
              <a:rPr lang="da-DK" noProof="0"/>
              <a:t>Fifth level</a:t>
            </a:r>
          </a:p>
        </p:txBody>
      </p:sp>
      <p:sp>
        <p:nvSpPr>
          <p:cNvPr id="9" name="Text Placeholder 14">
            <a:extLst>
              <a:ext uri="{FF2B5EF4-FFF2-40B4-BE49-F238E27FC236}">
                <a16:creationId xmlns:a16="http://schemas.microsoft.com/office/drawing/2014/main" id="{02591A9C-964F-45D5-9A23-6C3D08816EFB}"/>
              </a:ext>
            </a:extLst>
          </p:cNvPr>
          <p:cNvSpPr>
            <a:spLocks noGrp="1"/>
          </p:cNvSpPr>
          <p:nvPr>
            <p:ph type="body" sz="quarter" idx="26" hasCustomPrompt="1"/>
          </p:nvPr>
        </p:nvSpPr>
        <p:spPr>
          <a:xfrm>
            <a:off x="682965" y="4629349"/>
            <a:ext cx="4569983" cy="367409"/>
          </a:xfrm>
        </p:spPr>
        <p:txBody>
          <a:bodyPr anchor="b" anchorCtr="0"/>
          <a:lstStyle>
            <a:lvl1pPr>
              <a:lnSpc>
                <a:spcPct val="95000"/>
              </a:lnSpc>
              <a:spcBef>
                <a:spcPts val="0"/>
              </a:spcBef>
              <a:defRPr sz="525" b="0" baseline="0">
                <a:solidFill>
                  <a:schemeClr val="accent6"/>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225"/>
              </a:spcBef>
              <a:defRPr sz="525" b="0">
                <a:solidFill>
                  <a:schemeClr val="accent6"/>
                </a:solidFill>
              </a:defRPr>
            </a:lvl2pPr>
            <a:lvl3pPr>
              <a:lnSpc>
                <a:spcPct val="95000"/>
              </a:lnSpc>
              <a:spcBef>
                <a:spcPts val="225"/>
              </a:spcBef>
              <a:defRPr sz="525" b="0">
                <a:solidFill>
                  <a:schemeClr val="accent6"/>
                </a:solidFill>
              </a:defRPr>
            </a:lvl3pPr>
            <a:lvl4pPr>
              <a:lnSpc>
                <a:spcPct val="95000"/>
              </a:lnSpc>
              <a:spcBef>
                <a:spcPts val="225"/>
              </a:spcBef>
              <a:defRPr sz="525" b="0">
                <a:solidFill>
                  <a:schemeClr val="accent6"/>
                </a:solidFill>
              </a:defRPr>
            </a:lvl4pPr>
            <a:lvl5pPr>
              <a:lnSpc>
                <a:spcPct val="95000"/>
              </a:lnSpc>
              <a:spcBef>
                <a:spcPts val="225"/>
              </a:spcBef>
              <a:defRPr sz="525" b="0">
                <a:solidFill>
                  <a:schemeClr val="accent6"/>
                </a:solidFill>
              </a:defRPr>
            </a:lvl5pPr>
          </a:lstStyle>
          <a:p>
            <a:pPr lvl="0"/>
            <a:r>
              <a:rPr lang="da-DK"/>
              <a:t>Click to add source or notes</a:t>
            </a:r>
          </a:p>
        </p:txBody>
      </p:sp>
      <p:sp>
        <p:nvSpPr>
          <p:cNvPr id="11" name="Picture Placeholder 2">
            <a:extLst>
              <a:ext uri="{FF2B5EF4-FFF2-40B4-BE49-F238E27FC236}">
                <a16:creationId xmlns:a16="http://schemas.microsoft.com/office/drawing/2014/main" id="{24AE9E7C-4802-4297-BFE6-EEB7B15EA7C3}"/>
              </a:ext>
            </a:extLst>
          </p:cNvPr>
          <p:cNvSpPr>
            <a:spLocks noGrp="1"/>
          </p:cNvSpPr>
          <p:nvPr>
            <p:ph type="pic" sz="quarter" idx="33"/>
          </p:nvPr>
        </p:nvSpPr>
        <p:spPr>
          <a:xfrm>
            <a:off x="4617969" y="832794"/>
            <a:ext cx="4526031" cy="3723300"/>
          </a:xfrm>
        </p:spPr>
        <p:txBody>
          <a:bodyPr anchor="ctr" anchorCtr="0"/>
          <a:lstStyle>
            <a:lvl1pPr algn="ctr">
              <a:defRPr sz="675">
                <a:latin typeface="Orsted Sans Office" panose="00000500000000000000" pitchFamily="2" charset="0"/>
              </a:defRPr>
            </a:lvl1pPr>
          </a:lstStyle>
          <a:p>
            <a:r>
              <a:rPr lang="da-DK"/>
              <a:t>Click icon to add picture</a:t>
            </a:r>
          </a:p>
        </p:txBody>
      </p:sp>
      <p:sp>
        <p:nvSpPr>
          <p:cNvPr id="7" name="Title 6">
            <a:extLst>
              <a:ext uri="{FF2B5EF4-FFF2-40B4-BE49-F238E27FC236}">
                <a16:creationId xmlns:a16="http://schemas.microsoft.com/office/drawing/2014/main" id="{4178E32F-A75D-446F-8005-83956A7DF8C9}"/>
              </a:ext>
            </a:extLst>
          </p:cNvPr>
          <p:cNvSpPr>
            <a:spLocks noGrp="1"/>
          </p:cNvSpPr>
          <p:nvPr>
            <p:ph type="title"/>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r>
              <a:rPr lang="da-DK"/>
              <a:t>Click to edit Master title style</a:t>
            </a:r>
          </a:p>
        </p:txBody>
      </p:sp>
      <p:sp>
        <p:nvSpPr>
          <p:cNvPr id="8" name="Date Placeholder 7">
            <a:extLst>
              <a:ext uri="{FF2B5EF4-FFF2-40B4-BE49-F238E27FC236}">
                <a16:creationId xmlns:a16="http://schemas.microsoft.com/office/drawing/2014/main" id="{96558A80-EDE3-47B5-BA46-546A7AB4648F}"/>
              </a:ext>
            </a:extLst>
          </p:cNvPr>
          <p:cNvSpPr>
            <a:spLocks noGrp="1"/>
          </p:cNvSpPr>
          <p:nvPr>
            <p:ph type="dt" sz="half" idx="34"/>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fld id="{5776186F-4584-4E35-8947-9A6D7F7EB42B}" type="datetime1">
              <a:rPr lang="en-US" smtClean="0"/>
              <a:t>2/14/2024</a:t>
            </a:fld>
            <a:endParaRPr lang="da-DK"/>
          </a:p>
        </p:txBody>
      </p:sp>
      <p:sp>
        <p:nvSpPr>
          <p:cNvPr id="10" name="Footer Placeholder 9">
            <a:extLst>
              <a:ext uri="{FF2B5EF4-FFF2-40B4-BE49-F238E27FC236}">
                <a16:creationId xmlns:a16="http://schemas.microsoft.com/office/drawing/2014/main" id="{75AFF353-93C4-450F-82C2-A0CCD76657F8}"/>
              </a:ext>
            </a:extLst>
          </p:cNvPr>
          <p:cNvSpPr>
            <a:spLocks noGrp="1"/>
          </p:cNvSpPr>
          <p:nvPr>
            <p:ph type="ftr" sz="quarter" idx="35"/>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endParaRPr lang="da-DK"/>
          </a:p>
        </p:txBody>
      </p:sp>
      <p:sp>
        <p:nvSpPr>
          <p:cNvPr id="13" name="Slide Number Placeholder 12">
            <a:extLst>
              <a:ext uri="{FF2B5EF4-FFF2-40B4-BE49-F238E27FC236}">
                <a16:creationId xmlns:a16="http://schemas.microsoft.com/office/drawing/2014/main" id="{5A73746F-8528-489E-BCAD-A94BC534DE54}"/>
              </a:ext>
            </a:extLst>
          </p:cNvPr>
          <p:cNvSpPr>
            <a:spLocks noGrp="1"/>
          </p:cNvSpPr>
          <p:nvPr>
            <p:ph type="sldNum" sz="quarter" idx="36"/>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fld id="{24C8C45C-947F-4981-8B3F-4F32E973C901}" type="slidenum">
              <a:rPr lang="da-DK" smtClean="0"/>
              <a:pPr/>
              <a:t>‹#›</a:t>
            </a:fld>
            <a:endParaRPr lang="da-DK"/>
          </a:p>
        </p:txBody>
      </p:sp>
    </p:spTree>
    <p:extLst>
      <p:ext uri="{BB962C8B-B14F-4D97-AF65-F5344CB8AC3E}">
        <p14:creationId xmlns:p14="http://schemas.microsoft.com/office/powerpoint/2010/main" val="3713083336"/>
      </p:ext>
    </p:extLst>
  </p:cSld>
  <p:clrMapOvr>
    <a:masterClrMapping/>
  </p:clrMapOvr>
  <p:extLst>
    <p:ext uri="{DCECCB84-F9BA-43D5-87BE-67443E8EF086}">
      <p15:sldGuideLst xmlns:p15="http://schemas.microsoft.com/office/powerpoint/2012/main">
        <p15:guide id="1" orient="horz" pos="187">
          <p15:clr>
            <a:srgbClr val="FBAE40"/>
          </p15:clr>
        </p15:guide>
        <p15:guide id="2" pos="3646">
          <p15:clr>
            <a:srgbClr val="FBAE40"/>
          </p15:clr>
        </p15:guide>
        <p15:guide id="3" orient="horz" pos="640">
          <p15:clr>
            <a:srgbClr val="FBAE40"/>
          </p15:clr>
        </p15:guide>
        <p15:guide id="4" orient="horz" pos="867">
          <p15:clr>
            <a:srgbClr val="FBAE40"/>
          </p15:clr>
        </p15:guide>
        <p15:guide id="5" orient="horz" pos="3634">
          <p15:clr>
            <a:srgbClr val="FBAE40"/>
          </p15:clr>
        </p15:guide>
        <p15:guide id="6" pos="351">
          <p15:clr>
            <a:srgbClr val="FBAE40"/>
          </p15:clr>
        </p15:guide>
        <p15:guide id="7" pos="7329">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hree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1E84B38-083A-4501-B7D0-CF57637D7697}"/>
              </a:ext>
            </a:extLst>
          </p:cNvPr>
          <p:cNvGraphicFramePr>
            <a:graphicFrameLocks noChangeAspect="1"/>
          </p:cNvGraphicFramePr>
          <p:nvPr userDrawn="1">
            <p:custDataLst>
              <p:tags r:id="rId1"/>
            </p:custDataLst>
            <p:extLst>
              <p:ext uri="{D42A27DB-BD31-4B8C-83A1-F6EECF244321}">
                <p14:modId xmlns:p14="http://schemas.microsoft.com/office/powerpoint/2010/main" val="442116762"/>
              </p:ext>
            </p:extLst>
          </p:nvPr>
        </p:nvGraphicFramePr>
        <p:xfrm>
          <a:off x="1467" y="1192"/>
          <a:ext cx="1465" cy="1190"/>
        </p:xfrm>
        <a:graphic>
          <a:graphicData uri="http://schemas.openxmlformats.org/presentationml/2006/ole">
            <mc:AlternateContent xmlns:mc="http://schemas.openxmlformats.org/markup-compatibility/2006">
              <mc:Choice xmlns:v="urn:schemas-microsoft-com:vml" Requires="v">
                <p:oleObj name="think-cell Slide" r:id="rId4" imgW="338" imgH="338" progId="TCLayout.ActiveDocument.1">
                  <p:embed/>
                </p:oleObj>
              </mc:Choice>
              <mc:Fallback>
                <p:oleObj name="think-cell Slide" r:id="rId4" imgW="338" imgH="338" progId="TCLayout.ActiveDocument.1">
                  <p:embed/>
                  <p:pic>
                    <p:nvPicPr>
                      <p:cNvPr id="3" name="Object 2" hidden="1">
                        <a:extLst>
                          <a:ext uri="{FF2B5EF4-FFF2-40B4-BE49-F238E27FC236}">
                            <a16:creationId xmlns:a16="http://schemas.microsoft.com/office/drawing/2014/main" id="{41E84B38-083A-4501-B7D0-CF57637D7697}"/>
                          </a:ext>
                        </a:extLst>
                      </p:cNvPr>
                      <p:cNvPicPr/>
                      <p:nvPr/>
                    </p:nvPicPr>
                    <p:blipFill>
                      <a:blip r:embed="rId5"/>
                      <a:stretch>
                        <a:fillRect/>
                      </a:stretch>
                    </p:blipFill>
                    <p:spPr>
                      <a:xfrm>
                        <a:off x="1467" y="1192"/>
                        <a:ext cx="1465" cy="1190"/>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06760E1F-C249-4EF1-A532-AE49B5E30C2E}"/>
              </a:ext>
            </a:extLst>
          </p:cNvPr>
          <p:cNvSpPr/>
          <p:nvPr userDrawn="1">
            <p:custDataLst>
              <p:tags r:id="rId2"/>
            </p:custDataLst>
          </p:nvPr>
        </p:nvSpPr>
        <p:spPr>
          <a:xfrm>
            <a:off x="0" y="0"/>
            <a:ext cx="146539" cy="11906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5000"/>
              </a:lnSpc>
              <a:spcBef>
                <a:spcPct val="0"/>
              </a:spcBef>
              <a:spcAft>
                <a:spcPct val="0"/>
              </a:spcAft>
            </a:pPr>
            <a:endParaRPr lang="da-DK" sz="1650" b="1" i="0" baseline="0" noProof="0">
              <a:latin typeface="Orsted Sans Office" panose="00000500000000000000" pitchFamily="2" charset="0"/>
              <a:ea typeface="+mj-ea"/>
              <a:cs typeface="Arial" panose="020B0604020202020204" pitchFamily="34" charset="0"/>
              <a:sym typeface="Orsted Sans Office" panose="00000500000000000000" pitchFamily="2" charset="0"/>
            </a:endParaRPr>
          </a:p>
        </p:txBody>
      </p:sp>
      <p:sp>
        <p:nvSpPr>
          <p:cNvPr id="11" name="Grå baggrund 1">
            <a:extLst>
              <a:ext uri="{FF2B5EF4-FFF2-40B4-BE49-F238E27FC236}">
                <a16:creationId xmlns:a16="http://schemas.microsoft.com/office/drawing/2014/main" id="{EC5AF34A-8AB3-46D2-AA5E-0F7D1EA297B7}"/>
              </a:ext>
            </a:extLst>
          </p:cNvPr>
          <p:cNvSpPr/>
          <p:nvPr userDrawn="1"/>
        </p:nvSpPr>
        <p:spPr>
          <a:xfrm>
            <a:off x="1" y="832792"/>
            <a:ext cx="4525897" cy="18247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lnSpc>
                <a:spcPct val="95000"/>
              </a:lnSpc>
              <a:spcBef>
                <a:spcPts val="1125"/>
              </a:spcBef>
            </a:pPr>
            <a:endParaRPr lang="da-DK" sz="1500" noProof="0">
              <a:latin typeface="Orsted Sans Office" panose="00000500000000000000" pitchFamily="2" charset="0"/>
              <a:cs typeface="Arial" panose="020B0604020202020204" pitchFamily="34" charset="0"/>
              <a:sym typeface="Orsted Sans Office" panose="00000500000000000000" pitchFamily="2" charset="0"/>
            </a:endParaRPr>
          </a:p>
        </p:txBody>
      </p:sp>
      <p:sp>
        <p:nvSpPr>
          <p:cNvPr id="14" name="Grå baggrund 2">
            <a:extLst>
              <a:ext uri="{FF2B5EF4-FFF2-40B4-BE49-F238E27FC236}">
                <a16:creationId xmlns:a16="http://schemas.microsoft.com/office/drawing/2014/main" id="{914F0C9F-7B5A-4B0D-B06E-58415BBC3A35}"/>
              </a:ext>
            </a:extLst>
          </p:cNvPr>
          <p:cNvSpPr/>
          <p:nvPr userDrawn="1"/>
        </p:nvSpPr>
        <p:spPr>
          <a:xfrm>
            <a:off x="1" y="2731071"/>
            <a:ext cx="4525897" cy="18247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lnSpc>
                <a:spcPct val="95000"/>
              </a:lnSpc>
              <a:spcBef>
                <a:spcPts val="1125"/>
              </a:spcBef>
            </a:pPr>
            <a:endParaRPr lang="da-DK" sz="1500" noProof="0">
              <a:latin typeface="Orsted Sans Office" panose="00000500000000000000" pitchFamily="2" charset="0"/>
              <a:cs typeface="Arial" panose="020B0604020202020204" pitchFamily="34" charset="0"/>
              <a:sym typeface="Orsted Sans Office" panose="00000500000000000000" pitchFamily="2" charset="0"/>
            </a:endParaRPr>
          </a:p>
        </p:txBody>
      </p:sp>
      <p:sp>
        <p:nvSpPr>
          <p:cNvPr id="13" name="Grå baggrund 3"/>
          <p:cNvSpPr/>
          <p:nvPr userDrawn="1"/>
        </p:nvSpPr>
        <p:spPr>
          <a:xfrm>
            <a:off x="4618265" y="832795"/>
            <a:ext cx="4525897" cy="372307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da-DK" sz="975" noProof="0">
              <a:latin typeface="Orsted Sans Office" panose="00000500000000000000" pitchFamily="2" charset="0"/>
              <a:cs typeface="Arial" panose="020B0604020202020204" pitchFamily="34" charset="0"/>
              <a:sym typeface="Orsted Sans Office" panose="00000500000000000000" pitchFamily="2" charset="0"/>
            </a:endParaRPr>
          </a:p>
        </p:txBody>
      </p:sp>
      <p:sp>
        <p:nvSpPr>
          <p:cNvPr id="15" name="Content Placeholder 2"/>
          <p:cNvSpPr>
            <a:spLocks noGrp="1"/>
          </p:cNvSpPr>
          <p:nvPr>
            <p:ph idx="29" hasCustomPrompt="1"/>
          </p:nvPr>
        </p:nvSpPr>
        <p:spPr>
          <a:xfrm>
            <a:off x="4806933" y="1034100"/>
            <a:ext cx="3921231" cy="3294000"/>
          </a:xfrm>
        </p:spPr>
        <p:txBody>
          <a:bodyPr/>
          <a:lstStyle>
            <a:lvl1pPr marL="162000" indent="-162000">
              <a:lnSpc>
                <a:spcPct val="95000"/>
              </a:lnSpc>
              <a:spcBef>
                <a:spcPts val="600"/>
              </a:spcBef>
              <a:buFont typeface="Arial" panose="020B0604020202020204" pitchFamily="34" charset="0"/>
              <a:buChar char="–"/>
              <a:defRPr sz="975" b="0">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da-DK"/>
              <a:t>Click to add text </a:t>
            </a:r>
            <a:endParaRPr lang="da-DK" noProof="0"/>
          </a:p>
          <a:p>
            <a:pPr lvl="1"/>
            <a:r>
              <a:rPr lang="da-DK" noProof="0"/>
              <a:t>Second level</a:t>
            </a:r>
          </a:p>
          <a:p>
            <a:pPr lvl="2"/>
            <a:r>
              <a:rPr lang="da-DK" noProof="0"/>
              <a:t>Third level</a:t>
            </a:r>
          </a:p>
          <a:p>
            <a:pPr lvl="3"/>
            <a:r>
              <a:rPr lang="da-DK" noProof="0"/>
              <a:t>Fourth level</a:t>
            </a:r>
          </a:p>
          <a:p>
            <a:pPr lvl="4"/>
            <a:r>
              <a:rPr lang="da-DK" noProof="0"/>
              <a:t>Fifth level</a:t>
            </a:r>
          </a:p>
        </p:txBody>
      </p:sp>
      <p:sp>
        <p:nvSpPr>
          <p:cNvPr id="9" name="Content Placeholder 2">
            <a:extLst>
              <a:ext uri="{FF2B5EF4-FFF2-40B4-BE49-F238E27FC236}">
                <a16:creationId xmlns:a16="http://schemas.microsoft.com/office/drawing/2014/main" id="{C391C26A-C74B-43EE-9C54-98855F7542C0}"/>
              </a:ext>
            </a:extLst>
          </p:cNvPr>
          <p:cNvSpPr>
            <a:spLocks noGrp="1"/>
          </p:cNvSpPr>
          <p:nvPr>
            <p:ph idx="1" hasCustomPrompt="1"/>
          </p:nvPr>
        </p:nvSpPr>
        <p:spPr>
          <a:xfrm>
            <a:off x="417242" y="1034100"/>
            <a:ext cx="3921231" cy="1456688"/>
          </a:xfrm>
        </p:spPr>
        <p:txBody>
          <a:bodyPr/>
          <a:lstStyle>
            <a:lvl1pPr marL="162000" indent="-162000">
              <a:lnSpc>
                <a:spcPct val="95000"/>
              </a:lnSpc>
              <a:spcBef>
                <a:spcPts val="600"/>
              </a:spcBef>
              <a:buFont typeface="Arial" panose="020B0604020202020204" pitchFamily="34" charset="0"/>
              <a:buChar char="–"/>
              <a:defRPr sz="975" b="0">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da-DK"/>
              <a:t>Click to add text </a:t>
            </a:r>
            <a:endParaRPr lang="da-DK" noProof="0"/>
          </a:p>
          <a:p>
            <a:pPr lvl="1"/>
            <a:r>
              <a:rPr lang="da-DK" noProof="0"/>
              <a:t>Second level</a:t>
            </a:r>
          </a:p>
          <a:p>
            <a:pPr lvl="2"/>
            <a:r>
              <a:rPr lang="da-DK" noProof="0"/>
              <a:t>Third level</a:t>
            </a:r>
          </a:p>
          <a:p>
            <a:pPr lvl="3"/>
            <a:r>
              <a:rPr lang="da-DK" noProof="0"/>
              <a:t>Fourth level</a:t>
            </a:r>
          </a:p>
          <a:p>
            <a:pPr lvl="4"/>
            <a:r>
              <a:rPr lang="da-DK" noProof="0"/>
              <a:t>Fifth level</a:t>
            </a:r>
          </a:p>
        </p:txBody>
      </p:sp>
      <p:sp>
        <p:nvSpPr>
          <p:cNvPr id="10" name="Content Placeholder 2">
            <a:extLst>
              <a:ext uri="{FF2B5EF4-FFF2-40B4-BE49-F238E27FC236}">
                <a16:creationId xmlns:a16="http://schemas.microsoft.com/office/drawing/2014/main" id="{D9319056-A668-4A08-8B77-EC1554B6545F}"/>
              </a:ext>
            </a:extLst>
          </p:cNvPr>
          <p:cNvSpPr>
            <a:spLocks noGrp="1"/>
          </p:cNvSpPr>
          <p:nvPr>
            <p:ph idx="31" hasCustomPrompt="1"/>
          </p:nvPr>
        </p:nvSpPr>
        <p:spPr>
          <a:xfrm>
            <a:off x="418708" y="2869625"/>
            <a:ext cx="3921231" cy="1457106"/>
          </a:xfrm>
        </p:spPr>
        <p:txBody>
          <a:bodyPr/>
          <a:lstStyle>
            <a:lvl1pPr marL="162000" indent="-162000">
              <a:lnSpc>
                <a:spcPct val="95000"/>
              </a:lnSpc>
              <a:spcBef>
                <a:spcPts val="600"/>
              </a:spcBef>
              <a:buFont typeface="Arial" panose="020B0604020202020204" pitchFamily="34" charset="0"/>
              <a:buChar char="–"/>
              <a:defRPr sz="975" b="0">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da-DK"/>
              <a:t>Click to add text </a:t>
            </a:r>
            <a:endParaRPr lang="da-DK" noProof="0"/>
          </a:p>
          <a:p>
            <a:pPr lvl="1"/>
            <a:r>
              <a:rPr lang="da-DK" noProof="0"/>
              <a:t>Second level</a:t>
            </a:r>
          </a:p>
          <a:p>
            <a:pPr lvl="2"/>
            <a:r>
              <a:rPr lang="da-DK" noProof="0"/>
              <a:t>Third level</a:t>
            </a:r>
          </a:p>
          <a:p>
            <a:pPr lvl="3"/>
            <a:r>
              <a:rPr lang="da-DK" noProof="0"/>
              <a:t>Fourth level</a:t>
            </a:r>
          </a:p>
          <a:p>
            <a:pPr lvl="4"/>
            <a:r>
              <a:rPr lang="da-DK" noProof="0"/>
              <a:t>Fifth level</a:t>
            </a:r>
          </a:p>
        </p:txBody>
      </p:sp>
      <p:sp>
        <p:nvSpPr>
          <p:cNvPr id="12" name="Text Placeholder 14">
            <a:extLst>
              <a:ext uri="{FF2B5EF4-FFF2-40B4-BE49-F238E27FC236}">
                <a16:creationId xmlns:a16="http://schemas.microsoft.com/office/drawing/2014/main" id="{8EA5BCA8-6B1D-441B-A3F7-745EFCFF7056}"/>
              </a:ext>
            </a:extLst>
          </p:cNvPr>
          <p:cNvSpPr>
            <a:spLocks noGrp="1"/>
          </p:cNvSpPr>
          <p:nvPr>
            <p:ph type="body" sz="quarter" idx="26" hasCustomPrompt="1"/>
          </p:nvPr>
        </p:nvSpPr>
        <p:spPr>
          <a:xfrm>
            <a:off x="682965" y="4629349"/>
            <a:ext cx="4569983" cy="367409"/>
          </a:xfrm>
        </p:spPr>
        <p:txBody>
          <a:bodyPr anchor="b" anchorCtr="0"/>
          <a:lstStyle>
            <a:lvl1pPr>
              <a:lnSpc>
                <a:spcPct val="95000"/>
              </a:lnSpc>
              <a:spcBef>
                <a:spcPts val="0"/>
              </a:spcBef>
              <a:defRPr sz="525" b="0" baseline="0">
                <a:solidFill>
                  <a:schemeClr val="accent6"/>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225"/>
              </a:spcBef>
              <a:defRPr sz="525" b="0">
                <a:solidFill>
                  <a:schemeClr val="accent6"/>
                </a:solidFill>
              </a:defRPr>
            </a:lvl2pPr>
            <a:lvl3pPr>
              <a:lnSpc>
                <a:spcPct val="95000"/>
              </a:lnSpc>
              <a:spcBef>
                <a:spcPts val="225"/>
              </a:spcBef>
              <a:defRPr sz="525" b="0">
                <a:solidFill>
                  <a:schemeClr val="accent6"/>
                </a:solidFill>
              </a:defRPr>
            </a:lvl3pPr>
            <a:lvl4pPr>
              <a:lnSpc>
                <a:spcPct val="95000"/>
              </a:lnSpc>
              <a:spcBef>
                <a:spcPts val="225"/>
              </a:spcBef>
              <a:defRPr sz="525" b="0">
                <a:solidFill>
                  <a:schemeClr val="accent6"/>
                </a:solidFill>
              </a:defRPr>
            </a:lvl4pPr>
            <a:lvl5pPr>
              <a:lnSpc>
                <a:spcPct val="95000"/>
              </a:lnSpc>
              <a:spcBef>
                <a:spcPts val="225"/>
              </a:spcBef>
              <a:defRPr sz="525" b="0">
                <a:solidFill>
                  <a:schemeClr val="accent6"/>
                </a:solidFill>
              </a:defRPr>
            </a:lvl5pPr>
          </a:lstStyle>
          <a:p>
            <a:pPr lvl="0"/>
            <a:r>
              <a:rPr lang="da-DK"/>
              <a:t>Click to add source or notes</a:t>
            </a:r>
          </a:p>
        </p:txBody>
      </p:sp>
      <p:sp>
        <p:nvSpPr>
          <p:cNvPr id="8" name="Title 7">
            <a:extLst>
              <a:ext uri="{FF2B5EF4-FFF2-40B4-BE49-F238E27FC236}">
                <a16:creationId xmlns:a16="http://schemas.microsoft.com/office/drawing/2014/main" id="{9F7DE7CD-D2A5-4BCB-BA0F-AC4C8548D671}"/>
              </a:ext>
            </a:extLst>
          </p:cNvPr>
          <p:cNvSpPr>
            <a:spLocks noGrp="1"/>
          </p:cNvSpPr>
          <p:nvPr>
            <p:ph type="title"/>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r>
              <a:rPr lang="da-DK"/>
              <a:t>Click to edit Master title style</a:t>
            </a:r>
          </a:p>
        </p:txBody>
      </p:sp>
      <p:sp>
        <p:nvSpPr>
          <p:cNvPr id="16" name="Date Placeholder 15">
            <a:extLst>
              <a:ext uri="{FF2B5EF4-FFF2-40B4-BE49-F238E27FC236}">
                <a16:creationId xmlns:a16="http://schemas.microsoft.com/office/drawing/2014/main" id="{73788A94-18ED-4094-A61E-D10336D86BC3}"/>
              </a:ext>
            </a:extLst>
          </p:cNvPr>
          <p:cNvSpPr>
            <a:spLocks noGrp="1"/>
          </p:cNvSpPr>
          <p:nvPr>
            <p:ph type="dt" sz="half" idx="32"/>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fld id="{95B08B67-0C76-4A9D-829F-0D3B8676DA0D}" type="datetime1">
              <a:rPr lang="en-US" smtClean="0"/>
              <a:t>2/14/2024</a:t>
            </a:fld>
            <a:endParaRPr lang="da-DK"/>
          </a:p>
        </p:txBody>
      </p:sp>
      <p:sp>
        <p:nvSpPr>
          <p:cNvPr id="17" name="Footer Placeholder 16">
            <a:extLst>
              <a:ext uri="{FF2B5EF4-FFF2-40B4-BE49-F238E27FC236}">
                <a16:creationId xmlns:a16="http://schemas.microsoft.com/office/drawing/2014/main" id="{18B9308D-9CF1-4461-A284-F717692C3E3C}"/>
              </a:ext>
            </a:extLst>
          </p:cNvPr>
          <p:cNvSpPr>
            <a:spLocks noGrp="1"/>
          </p:cNvSpPr>
          <p:nvPr>
            <p:ph type="ftr" sz="quarter" idx="33"/>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endParaRPr lang="da-DK"/>
          </a:p>
        </p:txBody>
      </p:sp>
      <p:sp>
        <p:nvSpPr>
          <p:cNvPr id="18" name="Slide Number Placeholder 17">
            <a:extLst>
              <a:ext uri="{FF2B5EF4-FFF2-40B4-BE49-F238E27FC236}">
                <a16:creationId xmlns:a16="http://schemas.microsoft.com/office/drawing/2014/main" id="{C348B46F-8621-46D9-94E3-1E2692EF7DC1}"/>
              </a:ext>
            </a:extLst>
          </p:cNvPr>
          <p:cNvSpPr>
            <a:spLocks noGrp="1"/>
          </p:cNvSpPr>
          <p:nvPr>
            <p:ph type="sldNum" sz="quarter" idx="34"/>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fld id="{24C8C45C-947F-4981-8B3F-4F32E973C901}" type="slidenum">
              <a:rPr lang="da-DK" smtClean="0"/>
              <a:pPr/>
              <a:t>‹#›</a:t>
            </a:fld>
            <a:endParaRPr lang="da-DK"/>
          </a:p>
        </p:txBody>
      </p:sp>
    </p:spTree>
    <p:extLst>
      <p:ext uri="{BB962C8B-B14F-4D97-AF65-F5344CB8AC3E}">
        <p14:creationId xmlns:p14="http://schemas.microsoft.com/office/powerpoint/2010/main" val="3158795072"/>
      </p:ext>
    </p:extLst>
  </p:cSld>
  <p:clrMapOvr>
    <a:masterClrMapping/>
  </p:clrMapOvr>
  <p:extLst>
    <p:ext uri="{DCECCB84-F9BA-43D5-87BE-67443E8EF086}">
      <p15:sldGuideLst xmlns:p15="http://schemas.microsoft.com/office/powerpoint/2012/main">
        <p15:guide id="1" pos="351">
          <p15:clr>
            <a:srgbClr val="FBAE40"/>
          </p15:clr>
        </p15:guide>
        <p15:guide id="2" orient="horz" pos="3634">
          <p15:clr>
            <a:srgbClr val="FBAE40"/>
          </p15:clr>
        </p15:guide>
        <p15:guide id="3" pos="7329">
          <p15:clr>
            <a:srgbClr val="FBAE40"/>
          </p15:clr>
        </p15:guide>
        <p15:guide id="4" orient="horz" pos="187">
          <p15:clr>
            <a:srgbClr val="FBAE40"/>
          </p15:clr>
        </p15:guide>
        <p15:guide id="5" orient="horz" pos="640">
          <p15:clr>
            <a:srgbClr val="FBAE40"/>
          </p15:clr>
        </p15:guide>
        <p15:guide id="6" orient="horz" pos="867">
          <p15:clr>
            <a:srgbClr val="FBAE40"/>
          </p15:clr>
        </p15:guide>
        <p15:guide id="7" pos="3644">
          <p15:clr>
            <a:srgbClr val="FBAE40"/>
          </p15:clr>
        </p15:guide>
        <p15:guide id="8" pos="4036">
          <p15:clr>
            <a:srgbClr val="FBAE40"/>
          </p15:clr>
        </p15:guide>
        <p15:guide id="9" orient="horz" pos="2092">
          <p15:clr>
            <a:srgbClr val="FBAE40"/>
          </p15:clr>
        </p15:guide>
        <p15:guide id="10" orient="horz" pos="240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hree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163FCA8-92AE-4450-A6C8-CDFF8B0DF536}"/>
              </a:ext>
            </a:extLst>
          </p:cNvPr>
          <p:cNvGraphicFramePr>
            <a:graphicFrameLocks noChangeAspect="1"/>
          </p:cNvGraphicFramePr>
          <p:nvPr userDrawn="1">
            <p:custDataLst>
              <p:tags r:id="rId1"/>
            </p:custDataLst>
            <p:extLst>
              <p:ext uri="{D42A27DB-BD31-4B8C-83A1-F6EECF244321}">
                <p14:modId xmlns:p14="http://schemas.microsoft.com/office/powerpoint/2010/main" val="979738610"/>
              </p:ext>
            </p:extLst>
          </p:nvPr>
        </p:nvGraphicFramePr>
        <p:xfrm>
          <a:off x="1467" y="1192"/>
          <a:ext cx="1465" cy="1190"/>
        </p:xfrm>
        <a:graphic>
          <a:graphicData uri="http://schemas.openxmlformats.org/presentationml/2006/ole">
            <mc:AlternateContent xmlns:mc="http://schemas.openxmlformats.org/markup-compatibility/2006">
              <mc:Choice xmlns:v="urn:schemas-microsoft-com:vml" Requires="v">
                <p:oleObj name="think-cell Slide" r:id="rId4" imgW="338" imgH="338" progId="TCLayout.ActiveDocument.1">
                  <p:embed/>
                </p:oleObj>
              </mc:Choice>
              <mc:Fallback>
                <p:oleObj name="think-cell Slide" r:id="rId4" imgW="338" imgH="338" progId="TCLayout.ActiveDocument.1">
                  <p:embed/>
                  <p:pic>
                    <p:nvPicPr>
                      <p:cNvPr id="3" name="Object 2" hidden="1">
                        <a:extLst>
                          <a:ext uri="{FF2B5EF4-FFF2-40B4-BE49-F238E27FC236}">
                            <a16:creationId xmlns:a16="http://schemas.microsoft.com/office/drawing/2014/main" id="{D163FCA8-92AE-4450-A6C8-CDFF8B0DF536}"/>
                          </a:ext>
                        </a:extLst>
                      </p:cNvPr>
                      <p:cNvPicPr/>
                      <p:nvPr/>
                    </p:nvPicPr>
                    <p:blipFill>
                      <a:blip r:embed="rId5"/>
                      <a:stretch>
                        <a:fillRect/>
                      </a:stretch>
                    </p:blipFill>
                    <p:spPr>
                      <a:xfrm>
                        <a:off x="1467" y="1192"/>
                        <a:ext cx="1465" cy="1190"/>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E055CFE-A7D8-4EA5-9DC8-8602B26B40CF}"/>
              </a:ext>
            </a:extLst>
          </p:cNvPr>
          <p:cNvSpPr/>
          <p:nvPr userDrawn="1">
            <p:custDataLst>
              <p:tags r:id="rId2"/>
            </p:custDataLst>
          </p:nvPr>
        </p:nvSpPr>
        <p:spPr>
          <a:xfrm>
            <a:off x="0" y="0"/>
            <a:ext cx="146539" cy="11906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5000"/>
              </a:lnSpc>
              <a:spcBef>
                <a:spcPct val="0"/>
              </a:spcBef>
              <a:spcAft>
                <a:spcPct val="0"/>
              </a:spcAft>
            </a:pPr>
            <a:endParaRPr lang="da-DK" sz="1650" b="1" i="0" baseline="0" noProof="0">
              <a:latin typeface="Orsted Sans Office" panose="00000500000000000000" pitchFamily="2" charset="0"/>
              <a:ea typeface="+mj-ea"/>
              <a:cs typeface="Arial" panose="020B0604020202020204" pitchFamily="34" charset="0"/>
              <a:sym typeface="Orsted Sans Office" panose="00000500000000000000" pitchFamily="2" charset="0"/>
            </a:endParaRPr>
          </a:p>
        </p:txBody>
      </p:sp>
      <p:sp>
        <p:nvSpPr>
          <p:cNvPr id="10" name="Grå baggrund 3">
            <a:extLst>
              <a:ext uri="{FF2B5EF4-FFF2-40B4-BE49-F238E27FC236}">
                <a16:creationId xmlns:a16="http://schemas.microsoft.com/office/drawing/2014/main" id="{7E2E86FB-D788-441C-B482-247239EE36F0}"/>
              </a:ext>
            </a:extLst>
          </p:cNvPr>
          <p:cNvSpPr/>
          <p:nvPr userDrawn="1"/>
        </p:nvSpPr>
        <p:spPr>
          <a:xfrm>
            <a:off x="4618265" y="832792"/>
            <a:ext cx="4525897" cy="18247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lnSpc>
                <a:spcPct val="95000"/>
              </a:lnSpc>
              <a:spcBef>
                <a:spcPts val="1125"/>
              </a:spcBef>
            </a:pPr>
            <a:endParaRPr lang="da-DK" sz="1500" noProof="0">
              <a:latin typeface="Orsted Sans Office" panose="00000500000000000000" pitchFamily="2" charset="0"/>
              <a:cs typeface="Arial" panose="020B0604020202020204" pitchFamily="34" charset="0"/>
              <a:sym typeface="Orsted Sans Office" panose="00000500000000000000" pitchFamily="2" charset="0"/>
            </a:endParaRPr>
          </a:p>
        </p:txBody>
      </p:sp>
      <p:sp>
        <p:nvSpPr>
          <p:cNvPr id="15" name="Grå baggrund 4">
            <a:extLst>
              <a:ext uri="{FF2B5EF4-FFF2-40B4-BE49-F238E27FC236}">
                <a16:creationId xmlns:a16="http://schemas.microsoft.com/office/drawing/2014/main" id="{17FCFE2D-6E47-46DD-8E6B-1CFAE34FB796}"/>
              </a:ext>
            </a:extLst>
          </p:cNvPr>
          <p:cNvSpPr/>
          <p:nvPr userDrawn="1"/>
        </p:nvSpPr>
        <p:spPr>
          <a:xfrm>
            <a:off x="4618265" y="2731071"/>
            <a:ext cx="4525897" cy="18247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lnSpc>
                <a:spcPct val="95000"/>
              </a:lnSpc>
              <a:spcBef>
                <a:spcPts val="1125"/>
              </a:spcBef>
            </a:pPr>
            <a:endParaRPr lang="da-DK" sz="1500" noProof="0">
              <a:latin typeface="Orsted Sans Office" panose="00000500000000000000" pitchFamily="2" charset="0"/>
              <a:cs typeface="Arial" panose="020B0604020202020204" pitchFamily="34" charset="0"/>
              <a:sym typeface="Orsted Sans Office" panose="00000500000000000000" pitchFamily="2" charset="0"/>
            </a:endParaRPr>
          </a:p>
        </p:txBody>
      </p:sp>
      <p:sp>
        <p:nvSpPr>
          <p:cNvPr id="12" name="Grå baggrund 1"/>
          <p:cNvSpPr/>
          <p:nvPr userDrawn="1"/>
        </p:nvSpPr>
        <p:spPr>
          <a:xfrm>
            <a:off x="1" y="832795"/>
            <a:ext cx="4525897" cy="372307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da-DK" sz="975" noProof="0">
              <a:latin typeface="Orsted Sans Office" panose="00000500000000000000" pitchFamily="2" charset="0"/>
              <a:cs typeface="Arial" panose="020B0604020202020204" pitchFamily="34" charset="0"/>
              <a:sym typeface="Orsted Sans Office" panose="00000500000000000000" pitchFamily="2" charset="0"/>
            </a:endParaRPr>
          </a:p>
        </p:txBody>
      </p:sp>
      <p:sp>
        <p:nvSpPr>
          <p:cNvPr id="11" name="Content Placeholder 2">
            <a:extLst>
              <a:ext uri="{FF2B5EF4-FFF2-40B4-BE49-F238E27FC236}">
                <a16:creationId xmlns:a16="http://schemas.microsoft.com/office/drawing/2014/main" id="{2B5AE0AC-1CCD-453E-B34E-0EC114243DD1}"/>
              </a:ext>
            </a:extLst>
          </p:cNvPr>
          <p:cNvSpPr>
            <a:spLocks noGrp="1"/>
          </p:cNvSpPr>
          <p:nvPr>
            <p:ph idx="32" hasCustomPrompt="1"/>
          </p:nvPr>
        </p:nvSpPr>
        <p:spPr>
          <a:xfrm>
            <a:off x="4808492" y="2870100"/>
            <a:ext cx="3921231" cy="1458000"/>
          </a:xfrm>
        </p:spPr>
        <p:txBody>
          <a:bodyPr/>
          <a:lstStyle>
            <a:lvl1pPr marL="162000" indent="-162000">
              <a:lnSpc>
                <a:spcPct val="95000"/>
              </a:lnSpc>
              <a:spcBef>
                <a:spcPts val="600"/>
              </a:spcBef>
              <a:buFont typeface="Arial" panose="020B0604020202020204" pitchFamily="34" charset="0"/>
              <a:buChar char="–"/>
              <a:defRPr sz="975" b="0">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da-DK"/>
              <a:t>Click to add text </a:t>
            </a:r>
            <a:endParaRPr lang="da-DK" noProof="0"/>
          </a:p>
          <a:p>
            <a:pPr lvl="1"/>
            <a:r>
              <a:rPr lang="da-DK" noProof="0"/>
              <a:t>Second level</a:t>
            </a:r>
          </a:p>
          <a:p>
            <a:pPr lvl="2"/>
            <a:r>
              <a:rPr lang="da-DK" noProof="0"/>
              <a:t>Third level</a:t>
            </a:r>
          </a:p>
          <a:p>
            <a:pPr lvl="3"/>
            <a:r>
              <a:rPr lang="da-DK" noProof="0"/>
              <a:t>Fourth level</a:t>
            </a:r>
          </a:p>
          <a:p>
            <a:pPr lvl="4"/>
            <a:r>
              <a:rPr lang="da-DK" noProof="0"/>
              <a:t>Fifth level</a:t>
            </a:r>
          </a:p>
        </p:txBody>
      </p:sp>
      <p:sp>
        <p:nvSpPr>
          <p:cNvPr id="14" name="Content Placeholder 2">
            <a:extLst>
              <a:ext uri="{FF2B5EF4-FFF2-40B4-BE49-F238E27FC236}">
                <a16:creationId xmlns:a16="http://schemas.microsoft.com/office/drawing/2014/main" id="{5EDAA166-01A6-4D8C-8DCC-31765BB3C8E1}"/>
              </a:ext>
            </a:extLst>
          </p:cNvPr>
          <p:cNvSpPr>
            <a:spLocks noGrp="1"/>
          </p:cNvSpPr>
          <p:nvPr>
            <p:ph idx="33" hasCustomPrompt="1"/>
          </p:nvPr>
        </p:nvSpPr>
        <p:spPr>
          <a:xfrm>
            <a:off x="4807424" y="1034100"/>
            <a:ext cx="3921231" cy="1458000"/>
          </a:xfrm>
        </p:spPr>
        <p:txBody>
          <a:bodyPr/>
          <a:lstStyle>
            <a:lvl1pPr marL="162000" indent="-162000">
              <a:lnSpc>
                <a:spcPct val="95000"/>
              </a:lnSpc>
              <a:spcBef>
                <a:spcPts val="600"/>
              </a:spcBef>
              <a:buFont typeface="Arial" panose="020B0604020202020204" pitchFamily="34" charset="0"/>
              <a:buChar char="–"/>
              <a:defRPr sz="975" b="0">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da-DK"/>
              <a:t>Click to add text </a:t>
            </a:r>
            <a:endParaRPr lang="da-DK" noProof="0"/>
          </a:p>
          <a:p>
            <a:pPr lvl="1"/>
            <a:r>
              <a:rPr lang="da-DK" noProof="0"/>
              <a:t>Second level</a:t>
            </a:r>
          </a:p>
          <a:p>
            <a:pPr lvl="2"/>
            <a:r>
              <a:rPr lang="da-DK" noProof="0"/>
              <a:t>Third level</a:t>
            </a:r>
          </a:p>
          <a:p>
            <a:pPr lvl="3"/>
            <a:r>
              <a:rPr lang="da-DK" noProof="0"/>
              <a:t>Fourth level</a:t>
            </a:r>
          </a:p>
          <a:p>
            <a:pPr lvl="4"/>
            <a:r>
              <a:rPr lang="da-DK" noProof="0"/>
              <a:t>Fifth level</a:t>
            </a:r>
          </a:p>
        </p:txBody>
      </p:sp>
      <p:sp>
        <p:nvSpPr>
          <p:cNvPr id="19" name="Content Placeholder 2">
            <a:extLst>
              <a:ext uri="{FF2B5EF4-FFF2-40B4-BE49-F238E27FC236}">
                <a16:creationId xmlns:a16="http://schemas.microsoft.com/office/drawing/2014/main" id="{03F76DDF-C056-47FA-9FC8-4A662DE3D382}"/>
              </a:ext>
            </a:extLst>
          </p:cNvPr>
          <p:cNvSpPr>
            <a:spLocks noGrp="1"/>
          </p:cNvSpPr>
          <p:nvPr>
            <p:ph idx="1" hasCustomPrompt="1"/>
          </p:nvPr>
        </p:nvSpPr>
        <p:spPr>
          <a:xfrm>
            <a:off x="418708" y="1034100"/>
            <a:ext cx="3921231" cy="3294000"/>
          </a:xfrm>
        </p:spPr>
        <p:txBody>
          <a:bodyPr/>
          <a:lstStyle>
            <a:lvl1pPr marL="162000" indent="-162000">
              <a:lnSpc>
                <a:spcPct val="95000"/>
              </a:lnSpc>
              <a:spcBef>
                <a:spcPts val="600"/>
              </a:spcBef>
              <a:buFont typeface="Arial" panose="020B0604020202020204" pitchFamily="34" charset="0"/>
              <a:buChar char="–"/>
              <a:defRPr sz="975" b="0">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da-DK"/>
              <a:t>Click to add text </a:t>
            </a:r>
            <a:endParaRPr lang="da-DK" noProof="0"/>
          </a:p>
          <a:p>
            <a:pPr lvl="1"/>
            <a:r>
              <a:rPr lang="da-DK" noProof="0"/>
              <a:t>Second level</a:t>
            </a:r>
          </a:p>
          <a:p>
            <a:pPr lvl="2"/>
            <a:r>
              <a:rPr lang="da-DK" noProof="0"/>
              <a:t>Third level</a:t>
            </a:r>
          </a:p>
          <a:p>
            <a:pPr lvl="3"/>
            <a:r>
              <a:rPr lang="da-DK" noProof="0"/>
              <a:t>Fourth level</a:t>
            </a:r>
          </a:p>
          <a:p>
            <a:pPr lvl="4"/>
            <a:r>
              <a:rPr lang="da-DK" noProof="0"/>
              <a:t>Fifth level</a:t>
            </a:r>
          </a:p>
        </p:txBody>
      </p:sp>
      <p:sp>
        <p:nvSpPr>
          <p:cNvPr id="13" name="Text Placeholder 14">
            <a:extLst>
              <a:ext uri="{FF2B5EF4-FFF2-40B4-BE49-F238E27FC236}">
                <a16:creationId xmlns:a16="http://schemas.microsoft.com/office/drawing/2014/main" id="{3686F105-310F-4A03-AE86-54F847A1993D}"/>
              </a:ext>
            </a:extLst>
          </p:cNvPr>
          <p:cNvSpPr>
            <a:spLocks noGrp="1"/>
          </p:cNvSpPr>
          <p:nvPr>
            <p:ph type="body" sz="quarter" idx="26" hasCustomPrompt="1"/>
          </p:nvPr>
        </p:nvSpPr>
        <p:spPr>
          <a:xfrm>
            <a:off x="682965" y="4629349"/>
            <a:ext cx="4569983" cy="367409"/>
          </a:xfrm>
        </p:spPr>
        <p:txBody>
          <a:bodyPr anchor="b" anchorCtr="0"/>
          <a:lstStyle>
            <a:lvl1pPr>
              <a:lnSpc>
                <a:spcPct val="95000"/>
              </a:lnSpc>
              <a:spcBef>
                <a:spcPts val="0"/>
              </a:spcBef>
              <a:defRPr sz="525" b="0" baseline="0">
                <a:solidFill>
                  <a:schemeClr val="accent6"/>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225"/>
              </a:spcBef>
              <a:defRPr sz="525" b="0">
                <a:solidFill>
                  <a:schemeClr val="accent6"/>
                </a:solidFill>
              </a:defRPr>
            </a:lvl2pPr>
            <a:lvl3pPr>
              <a:lnSpc>
                <a:spcPct val="95000"/>
              </a:lnSpc>
              <a:spcBef>
                <a:spcPts val="225"/>
              </a:spcBef>
              <a:defRPr sz="525" b="0">
                <a:solidFill>
                  <a:schemeClr val="accent6"/>
                </a:solidFill>
              </a:defRPr>
            </a:lvl3pPr>
            <a:lvl4pPr>
              <a:lnSpc>
                <a:spcPct val="95000"/>
              </a:lnSpc>
              <a:spcBef>
                <a:spcPts val="225"/>
              </a:spcBef>
              <a:defRPr sz="525" b="0">
                <a:solidFill>
                  <a:schemeClr val="accent6"/>
                </a:solidFill>
              </a:defRPr>
            </a:lvl4pPr>
            <a:lvl5pPr>
              <a:lnSpc>
                <a:spcPct val="95000"/>
              </a:lnSpc>
              <a:spcBef>
                <a:spcPts val="225"/>
              </a:spcBef>
              <a:defRPr sz="525" b="0">
                <a:solidFill>
                  <a:schemeClr val="accent6"/>
                </a:solidFill>
              </a:defRPr>
            </a:lvl5pPr>
          </a:lstStyle>
          <a:p>
            <a:pPr lvl="0"/>
            <a:r>
              <a:rPr lang="da-DK"/>
              <a:t>Click to add source or notes</a:t>
            </a:r>
          </a:p>
        </p:txBody>
      </p:sp>
      <p:sp>
        <p:nvSpPr>
          <p:cNvPr id="8" name="Title 7">
            <a:extLst>
              <a:ext uri="{FF2B5EF4-FFF2-40B4-BE49-F238E27FC236}">
                <a16:creationId xmlns:a16="http://schemas.microsoft.com/office/drawing/2014/main" id="{131A1C89-B19D-488C-85DA-FE5F6E50D01C}"/>
              </a:ext>
            </a:extLst>
          </p:cNvPr>
          <p:cNvSpPr>
            <a:spLocks noGrp="1"/>
          </p:cNvSpPr>
          <p:nvPr>
            <p:ph type="title"/>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r>
              <a:rPr lang="da-DK"/>
              <a:t>Click to edit Master title style</a:t>
            </a:r>
          </a:p>
        </p:txBody>
      </p:sp>
      <p:sp>
        <p:nvSpPr>
          <p:cNvPr id="9" name="Date Placeholder 8">
            <a:extLst>
              <a:ext uri="{FF2B5EF4-FFF2-40B4-BE49-F238E27FC236}">
                <a16:creationId xmlns:a16="http://schemas.microsoft.com/office/drawing/2014/main" id="{CEEE6C95-D8F1-4249-A3F1-06B74C3DFFDA}"/>
              </a:ext>
            </a:extLst>
          </p:cNvPr>
          <p:cNvSpPr>
            <a:spLocks noGrp="1"/>
          </p:cNvSpPr>
          <p:nvPr>
            <p:ph type="dt" sz="half" idx="34"/>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fld id="{082EADD7-42CA-4713-A86D-EFA21183B6A4}" type="datetime1">
              <a:rPr lang="en-US" smtClean="0"/>
              <a:t>2/14/2024</a:t>
            </a:fld>
            <a:endParaRPr lang="da-DK"/>
          </a:p>
        </p:txBody>
      </p:sp>
      <p:sp>
        <p:nvSpPr>
          <p:cNvPr id="16" name="Footer Placeholder 15">
            <a:extLst>
              <a:ext uri="{FF2B5EF4-FFF2-40B4-BE49-F238E27FC236}">
                <a16:creationId xmlns:a16="http://schemas.microsoft.com/office/drawing/2014/main" id="{0BCAC68C-4D8D-43C7-A1AA-A8089BA3A22C}"/>
              </a:ext>
            </a:extLst>
          </p:cNvPr>
          <p:cNvSpPr>
            <a:spLocks noGrp="1"/>
          </p:cNvSpPr>
          <p:nvPr>
            <p:ph type="ftr" sz="quarter" idx="35"/>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endParaRPr lang="da-DK"/>
          </a:p>
        </p:txBody>
      </p:sp>
      <p:sp>
        <p:nvSpPr>
          <p:cNvPr id="17" name="Slide Number Placeholder 16">
            <a:extLst>
              <a:ext uri="{FF2B5EF4-FFF2-40B4-BE49-F238E27FC236}">
                <a16:creationId xmlns:a16="http://schemas.microsoft.com/office/drawing/2014/main" id="{E85978BE-CCB3-495E-8BB7-811B07311650}"/>
              </a:ext>
            </a:extLst>
          </p:cNvPr>
          <p:cNvSpPr>
            <a:spLocks noGrp="1"/>
          </p:cNvSpPr>
          <p:nvPr>
            <p:ph type="sldNum" sz="quarter" idx="36"/>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fld id="{24C8C45C-947F-4981-8B3F-4F32E973C901}" type="slidenum">
              <a:rPr lang="da-DK" smtClean="0"/>
              <a:pPr/>
              <a:t>‹#›</a:t>
            </a:fld>
            <a:endParaRPr lang="da-DK"/>
          </a:p>
        </p:txBody>
      </p:sp>
    </p:spTree>
    <p:extLst>
      <p:ext uri="{BB962C8B-B14F-4D97-AF65-F5344CB8AC3E}">
        <p14:creationId xmlns:p14="http://schemas.microsoft.com/office/powerpoint/2010/main" val="3447672363"/>
      </p:ext>
    </p:extLst>
  </p:cSld>
  <p:clrMapOvr>
    <a:masterClrMapping/>
  </p:clrMapOvr>
  <p:extLst>
    <p:ext uri="{DCECCB84-F9BA-43D5-87BE-67443E8EF086}">
      <p15:sldGuideLst xmlns:p15="http://schemas.microsoft.com/office/powerpoint/2012/main">
        <p15:guide id="1" orient="horz" pos="187">
          <p15:clr>
            <a:srgbClr val="FBAE40"/>
          </p15:clr>
        </p15:guide>
        <p15:guide id="2" pos="351">
          <p15:clr>
            <a:srgbClr val="FBAE40"/>
          </p15:clr>
        </p15:guide>
        <p15:guide id="3" pos="7329">
          <p15:clr>
            <a:srgbClr val="FBAE40"/>
          </p15:clr>
        </p15:guide>
        <p15:guide id="4" orient="horz" pos="640">
          <p15:clr>
            <a:srgbClr val="FBAE40"/>
          </p15:clr>
        </p15:guide>
        <p15:guide id="5" orient="horz" pos="867">
          <p15:clr>
            <a:srgbClr val="FBAE40"/>
          </p15:clr>
        </p15:guide>
        <p15:guide id="6" orient="horz" pos="3634">
          <p15:clr>
            <a:srgbClr val="FBAE40"/>
          </p15:clr>
        </p15:guide>
        <p15:guide id="7" pos="3644">
          <p15:clr>
            <a:srgbClr val="FBAE40"/>
          </p15:clr>
        </p15:guide>
        <p15:guide id="8" pos="4036">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1"/>
            </p:custDataLst>
            <p:extLst>
              <p:ext uri="{D42A27DB-BD31-4B8C-83A1-F6EECF244321}">
                <p14:modId xmlns:p14="http://schemas.microsoft.com/office/powerpoint/2010/main" val="947235076"/>
              </p:ext>
            </p:extLst>
          </p:nvPr>
        </p:nvGraphicFramePr>
        <p:xfrm>
          <a:off x="1359" y="1081"/>
          <a:ext cx="1357" cy="1080"/>
        </p:xfrm>
        <a:graphic>
          <a:graphicData uri="http://schemas.openxmlformats.org/presentationml/2006/ole">
            <mc:AlternateContent xmlns:mc="http://schemas.openxmlformats.org/markup-compatibility/2006">
              <mc:Choice xmlns:v="urn:schemas-microsoft-com:vml" Requires="v">
                <p:oleObj name="think-cell Slide" r:id="rId4" imgW="592" imgH="595" progId="TCLayout.ActiveDocument.1">
                  <p:embed/>
                </p:oleObj>
              </mc:Choice>
              <mc:Fallback>
                <p:oleObj name="think-cell Slide" r:id="rId4" imgW="592" imgH="595" progId="TCLayout.ActiveDocument.1">
                  <p:embed/>
                  <p:pic>
                    <p:nvPicPr>
                      <p:cNvPr id="6" name="Object 5" hidden="1"/>
                      <p:cNvPicPr/>
                      <p:nvPr/>
                    </p:nvPicPr>
                    <p:blipFill>
                      <a:blip r:embed="rId5"/>
                      <a:stretch>
                        <a:fillRect/>
                      </a:stretch>
                    </p:blipFill>
                    <p:spPr>
                      <a:xfrm>
                        <a:off x="1359" y="1081"/>
                        <a:ext cx="1357" cy="1080"/>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21C061C-E2E1-47DE-BD2C-A8254A5E385C}"/>
              </a:ext>
            </a:extLst>
          </p:cNvPr>
          <p:cNvSpPr/>
          <p:nvPr userDrawn="1">
            <p:custDataLst>
              <p:tags r:id="rId2"/>
            </p:custDataLst>
          </p:nvPr>
        </p:nvSpPr>
        <p:spPr>
          <a:xfrm>
            <a:off x="0" y="0"/>
            <a:ext cx="146539" cy="11906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5000"/>
              </a:lnSpc>
              <a:spcBef>
                <a:spcPct val="0"/>
              </a:spcBef>
              <a:spcAft>
                <a:spcPct val="0"/>
              </a:spcAft>
            </a:pPr>
            <a:endParaRPr lang="da-DK" sz="1650" b="1" i="0" baseline="0" noProof="0">
              <a:latin typeface="Orsted Sans Office" panose="00000500000000000000" pitchFamily="2" charset="0"/>
              <a:ea typeface="+mj-ea"/>
              <a:cs typeface="Arial" panose="020B0604020202020204" pitchFamily="34" charset="0"/>
              <a:sym typeface="Orsted Sans Office" panose="00000500000000000000" pitchFamily="2" charset="0"/>
            </a:endParaRPr>
          </a:p>
        </p:txBody>
      </p:sp>
      <p:sp>
        <p:nvSpPr>
          <p:cNvPr id="12" name="Grå baggrund 1"/>
          <p:cNvSpPr/>
          <p:nvPr userDrawn="1"/>
        </p:nvSpPr>
        <p:spPr>
          <a:xfrm>
            <a:off x="1" y="832792"/>
            <a:ext cx="4525897" cy="18247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lnSpc>
                <a:spcPct val="95000"/>
              </a:lnSpc>
              <a:spcBef>
                <a:spcPts val="1125"/>
              </a:spcBef>
            </a:pPr>
            <a:endParaRPr lang="da-DK" sz="1500" noProof="0">
              <a:latin typeface="Orsted Sans Office" panose="00000500000000000000" pitchFamily="2" charset="0"/>
              <a:cs typeface="Arial" panose="020B0604020202020204" pitchFamily="34" charset="0"/>
              <a:sym typeface="Orsted Sans Office" panose="00000500000000000000" pitchFamily="2" charset="0"/>
            </a:endParaRPr>
          </a:p>
        </p:txBody>
      </p:sp>
      <p:sp>
        <p:nvSpPr>
          <p:cNvPr id="8" name="Grå baggrund 2"/>
          <p:cNvSpPr/>
          <p:nvPr userDrawn="1"/>
        </p:nvSpPr>
        <p:spPr>
          <a:xfrm>
            <a:off x="1" y="2731071"/>
            <a:ext cx="4525897" cy="18247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lnSpc>
                <a:spcPct val="95000"/>
              </a:lnSpc>
              <a:spcBef>
                <a:spcPts val="1125"/>
              </a:spcBef>
            </a:pPr>
            <a:endParaRPr lang="da-DK" sz="1500" noProof="0">
              <a:latin typeface="Orsted Sans Office" panose="00000500000000000000" pitchFamily="2" charset="0"/>
              <a:cs typeface="Arial" panose="020B0604020202020204" pitchFamily="34" charset="0"/>
              <a:sym typeface="Orsted Sans Office" panose="00000500000000000000" pitchFamily="2" charset="0"/>
            </a:endParaRPr>
          </a:p>
        </p:txBody>
      </p:sp>
      <p:sp>
        <p:nvSpPr>
          <p:cNvPr id="13" name="Grå baggrund 3"/>
          <p:cNvSpPr/>
          <p:nvPr userDrawn="1"/>
        </p:nvSpPr>
        <p:spPr>
          <a:xfrm>
            <a:off x="4618265" y="832792"/>
            <a:ext cx="4525897" cy="18247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lnSpc>
                <a:spcPct val="95000"/>
              </a:lnSpc>
              <a:spcBef>
                <a:spcPts val="1125"/>
              </a:spcBef>
            </a:pPr>
            <a:endParaRPr lang="da-DK" sz="1500" noProof="0">
              <a:latin typeface="Orsted Sans Office" panose="00000500000000000000" pitchFamily="2" charset="0"/>
              <a:cs typeface="Arial" panose="020B0604020202020204" pitchFamily="34" charset="0"/>
              <a:sym typeface="Orsted Sans Office" panose="00000500000000000000" pitchFamily="2" charset="0"/>
            </a:endParaRPr>
          </a:p>
        </p:txBody>
      </p:sp>
      <p:sp>
        <p:nvSpPr>
          <p:cNvPr id="9" name="Grå baggrund 4"/>
          <p:cNvSpPr/>
          <p:nvPr userDrawn="1"/>
        </p:nvSpPr>
        <p:spPr>
          <a:xfrm>
            <a:off x="4618265" y="2731071"/>
            <a:ext cx="4525897" cy="18247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lnSpc>
                <a:spcPct val="95000"/>
              </a:lnSpc>
              <a:spcBef>
                <a:spcPts val="1125"/>
              </a:spcBef>
            </a:pPr>
            <a:endParaRPr lang="da-DK" sz="1500" noProof="0">
              <a:latin typeface="Orsted Sans Office" panose="00000500000000000000" pitchFamily="2" charset="0"/>
              <a:cs typeface="Arial" panose="020B0604020202020204" pitchFamily="34" charset="0"/>
              <a:sym typeface="Orsted Sans Office" panose="00000500000000000000" pitchFamily="2" charset="0"/>
            </a:endParaRPr>
          </a:p>
        </p:txBody>
      </p:sp>
      <p:sp>
        <p:nvSpPr>
          <p:cNvPr id="16" name="Content Placeholder 2"/>
          <p:cNvSpPr>
            <a:spLocks noGrp="1"/>
          </p:cNvSpPr>
          <p:nvPr>
            <p:ph idx="1" hasCustomPrompt="1"/>
          </p:nvPr>
        </p:nvSpPr>
        <p:spPr>
          <a:xfrm>
            <a:off x="418708" y="1034100"/>
            <a:ext cx="3921231" cy="1458000"/>
          </a:xfrm>
        </p:spPr>
        <p:txBody>
          <a:bodyPr/>
          <a:lstStyle>
            <a:lvl1pPr marL="162000" indent="-162000">
              <a:lnSpc>
                <a:spcPct val="95000"/>
              </a:lnSpc>
              <a:spcBef>
                <a:spcPts val="600"/>
              </a:spcBef>
              <a:buFont typeface="Arial" panose="020B0604020202020204" pitchFamily="34" charset="0"/>
              <a:buChar char="–"/>
              <a:defRPr sz="975" b="0">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da-DK"/>
              <a:t>Click to add text </a:t>
            </a:r>
            <a:endParaRPr lang="da-DK" noProof="0"/>
          </a:p>
          <a:p>
            <a:pPr lvl="1"/>
            <a:r>
              <a:rPr lang="da-DK" noProof="0"/>
              <a:t>Second level</a:t>
            </a:r>
          </a:p>
          <a:p>
            <a:pPr lvl="2"/>
            <a:r>
              <a:rPr lang="da-DK" noProof="0"/>
              <a:t>Third level</a:t>
            </a:r>
          </a:p>
          <a:p>
            <a:pPr lvl="3"/>
            <a:r>
              <a:rPr lang="da-DK" noProof="0"/>
              <a:t>Fourth level</a:t>
            </a:r>
          </a:p>
          <a:p>
            <a:pPr lvl="4"/>
            <a:r>
              <a:rPr lang="da-DK" noProof="0"/>
              <a:t>Fifth level</a:t>
            </a:r>
          </a:p>
        </p:txBody>
      </p:sp>
      <p:sp>
        <p:nvSpPr>
          <p:cNvPr id="19" name="Content Placeholder 2"/>
          <p:cNvSpPr>
            <a:spLocks noGrp="1"/>
          </p:cNvSpPr>
          <p:nvPr>
            <p:ph idx="31" hasCustomPrompt="1"/>
          </p:nvPr>
        </p:nvSpPr>
        <p:spPr>
          <a:xfrm>
            <a:off x="418708" y="2868903"/>
            <a:ext cx="3921231" cy="1458000"/>
          </a:xfrm>
        </p:spPr>
        <p:txBody>
          <a:bodyPr/>
          <a:lstStyle>
            <a:lvl1pPr marL="162000" indent="-162000">
              <a:lnSpc>
                <a:spcPct val="95000"/>
              </a:lnSpc>
              <a:spcBef>
                <a:spcPts val="600"/>
              </a:spcBef>
              <a:buFont typeface="Arial" panose="020B0604020202020204" pitchFamily="34" charset="0"/>
              <a:buChar char="–"/>
              <a:defRPr sz="975" b="0">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da-DK"/>
              <a:t>Click to add text </a:t>
            </a:r>
            <a:endParaRPr lang="da-DK" noProof="0"/>
          </a:p>
          <a:p>
            <a:pPr lvl="1"/>
            <a:r>
              <a:rPr lang="da-DK" noProof="0"/>
              <a:t>Second level</a:t>
            </a:r>
          </a:p>
          <a:p>
            <a:pPr lvl="2"/>
            <a:r>
              <a:rPr lang="da-DK" noProof="0"/>
              <a:t>Third level</a:t>
            </a:r>
          </a:p>
          <a:p>
            <a:pPr lvl="3"/>
            <a:r>
              <a:rPr lang="da-DK" noProof="0"/>
              <a:t>Fourth level</a:t>
            </a:r>
          </a:p>
          <a:p>
            <a:pPr lvl="4"/>
            <a:r>
              <a:rPr lang="da-DK" noProof="0"/>
              <a:t>Fifth level</a:t>
            </a:r>
          </a:p>
        </p:txBody>
      </p:sp>
      <p:sp>
        <p:nvSpPr>
          <p:cNvPr id="21" name="Content Placeholder 2"/>
          <p:cNvSpPr>
            <a:spLocks noGrp="1"/>
          </p:cNvSpPr>
          <p:nvPr>
            <p:ph idx="32" hasCustomPrompt="1"/>
          </p:nvPr>
        </p:nvSpPr>
        <p:spPr>
          <a:xfrm>
            <a:off x="4806935" y="2868903"/>
            <a:ext cx="3921231" cy="1458000"/>
          </a:xfrm>
        </p:spPr>
        <p:txBody>
          <a:bodyPr/>
          <a:lstStyle>
            <a:lvl1pPr marL="162000" indent="-162000">
              <a:lnSpc>
                <a:spcPct val="95000"/>
              </a:lnSpc>
              <a:spcBef>
                <a:spcPts val="600"/>
              </a:spcBef>
              <a:buFont typeface="Arial" panose="020B0604020202020204" pitchFamily="34" charset="0"/>
              <a:buChar char="–"/>
              <a:defRPr sz="975" b="0">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da-DK"/>
              <a:t>Click to add text </a:t>
            </a:r>
            <a:endParaRPr lang="da-DK" noProof="0"/>
          </a:p>
          <a:p>
            <a:pPr lvl="1"/>
            <a:r>
              <a:rPr lang="da-DK" noProof="0"/>
              <a:t>Second level</a:t>
            </a:r>
          </a:p>
          <a:p>
            <a:pPr lvl="2"/>
            <a:r>
              <a:rPr lang="da-DK" noProof="0"/>
              <a:t>Third level</a:t>
            </a:r>
          </a:p>
          <a:p>
            <a:pPr lvl="3"/>
            <a:r>
              <a:rPr lang="da-DK" noProof="0"/>
              <a:t>Fourth level</a:t>
            </a:r>
          </a:p>
          <a:p>
            <a:pPr lvl="4"/>
            <a:r>
              <a:rPr lang="da-DK" noProof="0"/>
              <a:t>Fifth level</a:t>
            </a:r>
          </a:p>
        </p:txBody>
      </p:sp>
      <p:sp>
        <p:nvSpPr>
          <p:cNvPr id="23" name="Content Placeholder 2"/>
          <p:cNvSpPr>
            <a:spLocks noGrp="1"/>
          </p:cNvSpPr>
          <p:nvPr>
            <p:ph idx="33" hasCustomPrompt="1"/>
          </p:nvPr>
        </p:nvSpPr>
        <p:spPr>
          <a:xfrm>
            <a:off x="4806935" y="1034100"/>
            <a:ext cx="3921231" cy="1458000"/>
          </a:xfrm>
        </p:spPr>
        <p:txBody>
          <a:bodyPr/>
          <a:lstStyle>
            <a:lvl1pPr marL="162000" indent="-162000">
              <a:lnSpc>
                <a:spcPct val="95000"/>
              </a:lnSpc>
              <a:spcBef>
                <a:spcPts val="600"/>
              </a:spcBef>
              <a:buFont typeface="Arial" panose="020B0604020202020204" pitchFamily="34" charset="0"/>
              <a:buChar char="–"/>
              <a:defRPr sz="975" b="0">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00"/>
              </a:spcBef>
              <a:defRPr sz="975">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da-DK"/>
              <a:t>Click to add text </a:t>
            </a:r>
            <a:endParaRPr lang="da-DK" noProof="0"/>
          </a:p>
          <a:p>
            <a:pPr lvl="1"/>
            <a:r>
              <a:rPr lang="da-DK" noProof="0"/>
              <a:t>Second level</a:t>
            </a:r>
          </a:p>
          <a:p>
            <a:pPr lvl="2"/>
            <a:r>
              <a:rPr lang="da-DK" noProof="0"/>
              <a:t>Third level</a:t>
            </a:r>
          </a:p>
          <a:p>
            <a:pPr lvl="3"/>
            <a:r>
              <a:rPr lang="da-DK" noProof="0"/>
              <a:t>Fourth level</a:t>
            </a:r>
          </a:p>
          <a:p>
            <a:pPr lvl="4"/>
            <a:r>
              <a:rPr lang="da-DK" noProof="0"/>
              <a:t>Fifth level</a:t>
            </a:r>
          </a:p>
        </p:txBody>
      </p:sp>
      <p:sp>
        <p:nvSpPr>
          <p:cNvPr id="14" name="Text Placeholder 14">
            <a:extLst>
              <a:ext uri="{FF2B5EF4-FFF2-40B4-BE49-F238E27FC236}">
                <a16:creationId xmlns:a16="http://schemas.microsoft.com/office/drawing/2014/main" id="{23EF8A8F-C790-42B2-AA1E-97258F76EEC3}"/>
              </a:ext>
            </a:extLst>
          </p:cNvPr>
          <p:cNvSpPr>
            <a:spLocks noGrp="1"/>
          </p:cNvSpPr>
          <p:nvPr>
            <p:ph type="body" sz="quarter" idx="26" hasCustomPrompt="1"/>
          </p:nvPr>
        </p:nvSpPr>
        <p:spPr>
          <a:xfrm>
            <a:off x="682965" y="4629349"/>
            <a:ext cx="4569983" cy="367409"/>
          </a:xfrm>
        </p:spPr>
        <p:txBody>
          <a:bodyPr anchor="b" anchorCtr="0"/>
          <a:lstStyle>
            <a:lvl1pPr>
              <a:lnSpc>
                <a:spcPct val="95000"/>
              </a:lnSpc>
              <a:spcBef>
                <a:spcPts val="0"/>
              </a:spcBef>
              <a:defRPr sz="525" b="0" baseline="0">
                <a:solidFill>
                  <a:schemeClr val="accent6"/>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225"/>
              </a:spcBef>
              <a:defRPr sz="525" b="0">
                <a:solidFill>
                  <a:schemeClr val="accent6"/>
                </a:solidFill>
              </a:defRPr>
            </a:lvl2pPr>
            <a:lvl3pPr>
              <a:lnSpc>
                <a:spcPct val="95000"/>
              </a:lnSpc>
              <a:spcBef>
                <a:spcPts val="225"/>
              </a:spcBef>
              <a:defRPr sz="525" b="0">
                <a:solidFill>
                  <a:schemeClr val="accent6"/>
                </a:solidFill>
              </a:defRPr>
            </a:lvl3pPr>
            <a:lvl4pPr>
              <a:lnSpc>
                <a:spcPct val="95000"/>
              </a:lnSpc>
              <a:spcBef>
                <a:spcPts val="225"/>
              </a:spcBef>
              <a:defRPr sz="525" b="0">
                <a:solidFill>
                  <a:schemeClr val="accent6"/>
                </a:solidFill>
              </a:defRPr>
            </a:lvl4pPr>
            <a:lvl5pPr>
              <a:lnSpc>
                <a:spcPct val="95000"/>
              </a:lnSpc>
              <a:spcBef>
                <a:spcPts val="225"/>
              </a:spcBef>
              <a:defRPr sz="525" b="0">
                <a:solidFill>
                  <a:schemeClr val="accent6"/>
                </a:solidFill>
              </a:defRPr>
            </a:lvl5pPr>
          </a:lstStyle>
          <a:p>
            <a:pPr lvl="0"/>
            <a:r>
              <a:rPr lang="da-DK"/>
              <a:t>Click to add source or notes</a:t>
            </a:r>
          </a:p>
        </p:txBody>
      </p:sp>
      <p:sp>
        <p:nvSpPr>
          <p:cNvPr id="10" name="Title 9">
            <a:extLst>
              <a:ext uri="{FF2B5EF4-FFF2-40B4-BE49-F238E27FC236}">
                <a16:creationId xmlns:a16="http://schemas.microsoft.com/office/drawing/2014/main" id="{B0F8C33C-C1FF-488E-BAB3-2363A8081227}"/>
              </a:ext>
            </a:extLst>
          </p:cNvPr>
          <p:cNvSpPr>
            <a:spLocks noGrp="1"/>
          </p:cNvSpPr>
          <p:nvPr>
            <p:ph type="title"/>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r>
              <a:rPr lang="da-DK"/>
              <a:t>Click to edit Master title style</a:t>
            </a:r>
          </a:p>
        </p:txBody>
      </p:sp>
      <p:sp>
        <p:nvSpPr>
          <p:cNvPr id="11" name="Date Placeholder 10">
            <a:extLst>
              <a:ext uri="{FF2B5EF4-FFF2-40B4-BE49-F238E27FC236}">
                <a16:creationId xmlns:a16="http://schemas.microsoft.com/office/drawing/2014/main" id="{4F1FF8EE-13EA-42F9-8203-251445F1D44B}"/>
              </a:ext>
            </a:extLst>
          </p:cNvPr>
          <p:cNvSpPr>
            <a:spLocks noGrp="1"/>
          </p:cNvSpPr>
          <p:nvPr>
            <p:ph type="dt" sz="half" idx="34"/>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fld id="{16818DA2-0747-4994-A1BA-F656B58F4AD8}" type="datetime1">
              <a:rPr lang="en-US" smtClean="0"/>
              <a:t>2/14/2024</a:t>
            </a:fld>
            <a:endParaRPr lang="da-DK"/>
          </a:p>
        </p:txBody>
      </p:sp>
      <p:sp>
        <p:nvSpPr>
          <p:cNvPr id="15" name="Footer Placeholder 14">
            <a:extLst>
              <a:ext uri="{FF2B5EF4-FFF2-40B4-BE49-F238E27FC236}">
                <a16:creationId xmlns:a16="http://schemas.microsoft.com/office/drawing/2014/main" id="{06CDBE70-E0EA-4755-839C-5228B6E6829D}"/>
              </a:ext>
            </a:extLst>
          </p:cNvPr>
          <p:cNvSpPr>
            <a:spLocks noGrp="1"/>
          </p:cNvSpPr>
          <p:nvPr>
            <p:ph type="ftr" sz="quarter" idx="35"/>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endParaRPr lang="da-DK"/>
          </a:p>
        </p:txBody>
      </p:sp>
      <p:sp>
        <p:nvSpPr>
          <p:cNvPr id="17" name="Slide Number Placeholder 16">
            <a:extLst>
              <a:ext uri="{FF2B5EF4-FFF2-40B4-BE49-F238E27FC236}">
                <a16:creationId xmlns:a16="http://schemas.microsoft.com/office/drawing/2014/main" id="{FD761B08-7461-4311-B7DF-2E52848B6FE1}"/>
              </a:ext>
            </a:extLst>
          </p:cNvPr>
          <p:cNvSpPr>
            <a:spLocks noGrp="1"/>
          </p:cNvSpPr>
          <p:nvPr>
            <p:ph type="sldNum" sz="quarter" idx="36"/>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fld id="{24C8C45C-947F-4981-8B3F-4F32E973C901}" type="slidenum">
              <a:rPr lang="da-DK" smtClean="0"/>
              <a:pPr/>
              <a:t>‹#›</a:t>
            </a:fld>
            <a:endParaRPr lang="da-DK"/>
          </a:p>
        </p:txBody>
      </p:sp>
    </p:spTree>
    <p:extLst>
      <p:ext uri="{BB962C8B-B14F-4D97-AF65-F5344CB8AC3E}">
        <p14:creationId xmlns:p14="http://schemas.microsoft.com/office/powerpoint/2010/main" val="3469713583"/>
      </p:ext>
    </p:extLst>
  </p:cSld>
  <p:clrMapOvr>
    <a:masterClrMapping/>
  </p:clrMapOvr>
  <p:extLst>
    <p:ext uri="{DCECCB84-F9BA-43D5-87BE-67443E8EF086}">
      <p15:sldGuideLst xmlns:p15="http://schemas.microsoft.com/office/powerpoint/2012/main">
        <p15:guide id="1" orient="horz" pos="2092">
          <p15:clr>
            <a:srgbClr val="FBAE40"/>
          </p15:clr>
        </p15:guide>
        <p15:guide id="2" pos="351">
          <p15:clr>
            <a:srgbClr val="FBAE40"/>
          </p15:clr>
        </p15:guide>
        <p15:guide id="3" pos="7329">
          <p15:clr>
            <a:srgbClr val="FBAE40"/>
          </p15:clr>
        </p15:guide>
        <p15:guide id="4" orient="horz" pos="187">
          <p15:clr>
            <a:srgbClr val="FBAE40"/>
          </p15:clr>
        </p15:guide>
        <p15:guide id="5" orient="horz" pos="640">
          <p15:clr>
            <a:srgbClr val="FBAE40"/>
          </p15:clr>
        </p15:guide>
        <p15:guide id="6" orient="horz" pos="867">
          <p15:clr>
            <a:srgbClr val="FBAE40"/>
          </p15:clr>
        </p15:guide>
        <p15:guide id="7" pos="3644">
          <p15:clr>
            <a:srgbClr val="FBAE40"/>
          </p15:clr>
        </p15:guide>
        <p15:guide id="8" pos="4036">
          <p15:clr>
            <a:srgbClr val="FBAE40"/>
          </p15:clr>
        </p15:guide>
        <p15:guide id="9" orient="horz" pos="2409">
          <p15:clr>
            <a:srgbClr val="FBAE40"/>
          </p15:clr>
        </p15:guide>
        <p15:guide id="10" orient="horz" pos="3634">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eadin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2E8036-941E-4197-B59A-46B4C6540937}"/>
              </a:ext>
            </a:extLst>
          </p:cNvPr>
          <p:cNvGraphicFramePr>
            <a:graphicFrameLocks noChangeAspect="1"/>
          </p:cNvGraphicFramePr>
          <p:nvPr userDrawn="1">
            <p:custDataLst>
              <p:tags r:id="rId1"/>
            </p:custDataLst>
            <p:extLst>
              <p:ext uri="{D42A27DB-BD31-4B8C-83A1-F6EECF244321}">
                <p14:modId xmlns:p14="http://schemas.microsoft.com/office/powerpoint/2010/main" val="756554268"/>
              </p:ext>
            </p:extLst>
          </p:nvPr>
        </p:nvGraphicFramePr>
        <p:xfrm>
          <a:off x="1466" y="1191"/>
          <a:ext cx="1466" cy="1191"/>
        </p:xfrm>
        <a:graphic>
          <a:graphicData uri="http://schemas.openxmlformats.org/presentationml/2006/ole">
            <mc:AlternateContent xmlns:mc="http://schemas.openxmlformats.org/markup-compatibility/2006">
              <mc:Choice xmlns:v="urn:schemas-microsoft-com:vml" Requires="v">
                <p:oleObj name="think-cell Slide" r:id="rId4" imgW="592" imgH="595" progId="TCLayout.ActiveDocument.1">
                  <p:embed/>
                </p:oleObj>
              </mc:Choice>
              <mc:Fallback>
                <p:oleObj name="think-cell Slide" r:id="rId4" imgW="592" imgH="595" progId="TCLayout.ActiveDocument.1">
                  <p:embed/>
                  <p:pic>
                    <p:nvPicPr>
                      <p:cNvPr id="3" name="Object 2" hidden="1">
                        <a:extLst>
                          <a:ext uri="{FF2B5EF4-FFF2-40B4-BE49-F238E27FC236}">
                            <a16:creationId xmlns:a16="http://schemas.microsoft.com/office/drawing/2014/main" id="{C22E8036-941E-4197-B59A-46B4C6540937}"/>
                          </a:ext>
                        </a:extLst>
                      </p:cNvPr>
                      <p:cNvPicPr/>
                      <p:nvPr/>
                    </p:nvPicPr>
                    <p:blipFill>
                      <a:blip r:embed="rId5"/>
                      <a:stretch>
                        <a:fillRect/>
                      </a:stretch>
                    </p:blipFill>
                    <p:spPr>
                      <a:xfrm>
                        <a:off x="1466" y="1191"/>
                        <a:ext cx="1466"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52DD0772-5961-4296-AD5E-65DCB8142ED4}"/>
              </a:ext>
            </a:extLst>
          </p:cNvPr>
          <p:cNvSpPr/>
          <p:nvPr userDrawn="1">
            <p:custDataLst>
              <p:tags r:id="rId2"/>
            </p:custDataLst>
          </p:nvPr>
        </p:nvSpPr>
        <p:spPr>
          <a:xfrm>
            <a:off x="0" y="0"/>
            <a:ext cx="146539" cy="11906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5000"/>
              </a:lnSpc>
              <a:spcBef>
                <a:spcPct val="0"/>
              </a:spcBef>
              <a:spcAft>
                <a:spcPct val="0"/>
              </a:spcAft>
            </a:pPr>
            <a:endParaRPr lang="da-DK" sz="1650" b="1" i="0" baseline="0" noProof="0">
              <a:latin typeface="Orsted Sans Office" panose="00000500000000000000" pitchFamily="2" charset="0"/>
              <a:ea typeface="+mj-ea"/>
              <a:cs typeface="Arial" panose="020B0604020202020204" pitchFamily="34" charset="0"/>
              <a:sym typeface="Orsted Sans Office" panose="00000500000000000000" pitchFamily="2" charset="0"/>
            </a:endParaRPr>
          </a:p>
        </p:txBody>
      </p:sp>
      <p:sp>
        <p:nvSpPr>
          <p:cNvPr id="7" name="Text Placeholder 14">
            <a:extLst>
              <a:ext uri="{FF2B5EF4-FFF2-40B4-BE49-F238E27FC236}">
                <a16:creationId xmlns:a16="http://schemas.microsoft.com/office/drawing/2014/main" id="{97E8D72D-33D7-4530-A2AA-B3CF1461C770}"/>
              </a:ext>
            </a:extLst>
          </p:cNvPr>
          <p:cNvSpPr>
            <a:spLocks noGrp="1"/>
          </p:cNvSpPr>
          <p:nvPr>
            <p:ph type="body" sz="quarter" idx="26" hasCustomPrompt="1"/>
          </p:nvPr>
        </p:nvSpPr>
        <p:spPr>
          <a:xfrm>
            <a:off x="682965" y="4629349"/>
            <a:ext cx="4569983" cy="367409"/>
          </a:xfrm>
        </p:spPr>
        <p:txBody>
          <a:bodyPr anchor="b" anchorCtr="0"/>
          <a:lstStyle>
            <a:lvl1pPr>
              <a:lnSpc>
                <a:spcPct val="95000"/>
              </a:lnSpc>
              <a:spcBef>
                <a:spcPts val="0"/>
              </a:spcBef>
              <a:defRPr sz="525" b="0" baseline="0">
                <a:solidFill>
                  <a:schemeClr val="accent6"/>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225"/>
              </a:spcBef>
              <a:defRPr sz="525" b="0">
                <a:solidFill>
                  <a:schemeClr val="accent6"/>
                </a:solidFill>
              </a:defRPr>
            </a:lvl2pPr>
            <a:lvl3pPr>
              <a:lnSpc>
                <a:spcPct val="95000"/>
              </a:lnSpc>
              <a:spcBef>
                <a:spcPts val="225"/>
              </a:spcBef>
              <a:defRPr sz="525" b="0">
                <a:solidFill>
                  <a:schemeClr val="accent6"/>
                </a:solidFill>
              </a:defRPr>
            </a:lvl3pPr>
            <a:lvl4pPr>
              <a:lnSpc>
                <a:spcPct val="95000"/>
              </a:lnSpc>
              <a:spcBef>
                <a:spcPts val="225"/>
              </a:spcBef>
              <a:defRPr sz="525" b="0">
                <a:solidFill>
                  <a:schemeClr val="accent6"/>
                </a:solidFill>
              </a:defRPr>
            </a:lvl4pPr>
            <a:lvl5pPr>
              <a:lnSpc>
                <a:spcPct val="95000"/>
              </a:lnSpc>
              <a:spcBef>
                <a:spcPts val="225"/>
              </a:spcBef>
              <a:defRPr sz="525" b="0">
                <a:solidFill>
                  <a:schemeClr val="accent6"/>
                </a:solidFill>
              </a:defRPr>
            </a:lvl5pPr>
          </a:lstStyle>
          <a:p>
            <a:pPr lvl="0"/>
            <a:r>
              <a:rPr lang="da-DK"/>
              <a:t>Click to add source or notes</a:t>
            </a:r>
          </a:p>
        </p:txBody>
      </p:sp>
      <p:sp>
        <p:nvSpPr>
          <p:cNvPr id="6" name="Title 5">
            <a:extLst>
              <a:ext uri="{FF2B5EF4-FFF2-40B4-BE49-F238E27FC236}">
                <a16:creationId xmlns:a16="http://schemas.microsoft.com/office/drawing/2014/main" id="{23997E47-AF28-43BA-90B3-5A0946CBD81C}"/>
              </a:ext>
            </a:extLst>
          </p:cNvPr>
          <p:cNvSpPr>
            <a:spLocks noGrp="1"/>
          </p:cNvSpPr>
          <p:nvPr>
            <p:ph type="title"/>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r>
              <a:rPr lang="da-DK"/>
              <a:t>Click to edit Master title style</a:t>
            </a:r>
          </a:p>
        </p:txBody>
      </p:sp>
      <p:sp>
        <p:nvSpPr>
          <p:cNvPr id="11" name="Date Placeholder 10">
            <a:extLst>
              <a:ext uri="{FF2B5EF4-FFF2-40B4-BE49-F238E27FC236}">
                <a16:creationId xmlns:a16="http://schemas.microsoft.com/office/drawing/2014/main" id="{044AC525-7E3E-4229-823D-FE5FCBFFFFE6}"/>
              </a:ext>
            </a:extLst>
          </p:cNvPr>
          <p:cNvSpPr>
            <a:spLocks noGrp="1"/>
          </p:cNvSpPr>
          <p:nvPr>
            <p:ph type="dt" sz="half" idx="27"/>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fld id="{0CEB0FAD-32D3-4DFA-98F9-C3519BC8F5A1}" type="datetime1">
              <a:rPr lang="en-US" smtClean="0"/>
              <a:t>2/14/2024</a:t>
            </a:fld>
            <a:endParaRPr lang="da-DK"/>
          </a:p>
        </p:txBody>
      </p:sp>
      <p:sp>
        <p:nvSpPr>
          <p:cNvPr id="12" name="Footer Placeholder 11">
            <a:extLst>
              <a:ext uri="{FF2B5EF4-FFF2-40B4-BE49-F238E27FC236}">
                <a16:creationId xmlns:a16="http://schemas.microsoft.com/office/drawing/2014/main" id="{E1431EC6-AF3C-4CD0-AAC4-105A47EB226B}"/>
              </a:ext>
            </a:extLst>
          </p:cNvPr>
          <p:cNvSpPr>
            <a:spLocks noGrp="1"/>
          </p:cNvSpPr>
          <p:nvPr>
            <p:ph type="ftr" sz="quarter" idx="28"/>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endParaRPr lang="da-DK"/>
          </a:p>
        </p:txBody>
      </p:sp>
      <p:sp>
        <p:nvSpPr>
          <p:cNvPr id="13" name="Slide Number Placeholder 12">
            <a:extLst>
              <a:ext uri="{FF2B5EF4-FFF2-40B4-BE49-F238E27FC236}">
                <a16:creationId xmlns:a16="http://schemas.microsoft.com/office/drawing/2014/main" id="{8FC2673E-B1BF-4FA0-B5CC-D446912C83C7}"/>
              </a:ext>
            </a:extLst>
          </p:cNvPr>
          <p:cNvSpPr>
            <a:spLocks noGrp="1"/>
          </p:cNvSpPr>
          <p:nvPr>
            <p:ph type="sldNum" sz="quarter" idx="29"/>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fld id="{24C8C45C-947F-4981-8B3F-4F32E973C901}" type="slidenum">
              <a:rPr lang="da-DK" smtClean="0"/>
              <a:pPr/>
              <a:t>‹#›</a:t>
            </a:fld>
            <a:endParaRPr lang="da-DK"/>
          </a:p>
        </p:txBody>
      </p:sp>
    </p:spTree>
    <p:extLst>
      <p:ext uri="{BB962C8B-B14F-4D97-AF65-F5344CB8AC3E}">
        <p14:creationId xmlns:p14="http://schemas.microsoft.com/office/powerpoint/2010/main" val="2639841028"/>
      </p:ext>
    </p:extLst>
  </p:cSld>
  <p:clrMapOvr>
    <a:masterClrMapping/>
  </p:clrMapOvr>
  <p:extLst>
    <p:ext uri="{DCECCB84-F9BA-43D5-87BE-67443E8EF086}">
      <p15:sldGuideLst xmlns:p15="http://schemas.microsoft.com/office/powerpoint/2012/main">
        <p15:guide id="1" pos="351">
          <p15:clr>
            <a:srgbClr val="FBAE40"/>
          </p15:clr>
        </p15:guide>
        <p15:guide id="2" pos="7329">
          <p15:clr>
            <a:srgbClr val="FBAE40"/>
          </p15:clr>
        </p15:guide>
        <p15:guide id="3" orient="horz" pos="187">
          <p15:clr>
            <a:srgbClr val="FBAE40"/>
          </p15:clr>
        </p15:guide>
        <p15:guide id="4" orient="horz" pos="640">
          <p15:clr>
            <a:srgbClr val="FBAE40"/>
          </p15:clr>
        </p15:guide>
        <p15:guide id="5" orient="horz" pos="363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810BD9E-E2C7-48C8-96DC-1065D107B9C4}"/>
              </a:ext>
            </a:extLst>
          </p:cNvPr>
          <p:cNvGraphicFramePr>
            <a:graphicFrameLocks noChangeAspect="1"/>
          </p:cNvGraphicFramePr>
          <p:nvPr userDrawn="1">
            <p:custDataLst>
              <p:tags r:id="rId1"/>
            </p:custDataLst>
            <p:extLst>
              <p:ext uri="{D42A27DB-BD31-4B8C-83A1-F6EECF244321}">
                <p14:modId xmlns:p14="http://schemas.microsoft.com/office/powerpoint/2010/main" val="2101401008"/>
              </p:ext>
            </p:extLst>
          </p:nvPr>
        </p:nvGraphicFramePr>
        <p:xfrm>
          <a:off x="1466" y="1191"/>
          <a:ext cx="1466" cy="1191"/>
        </p:xfrm>
        <a:graphic>
          <a:graphicData uri="http://schemas.openxmlformats.org/presentationml/2006/ole">
            <mc:AlternateContent xmlns:mc="http://schemas.openxmlformats.org/markup-compatibility/2006">
              <mc:Choice xmlns:v="urn:schemas-microsoft-com:vml" Requires="v">
                <p:oleObj name="think-cell Slide" r:id="rId3" imgW="592" imgH="595" progId="TCLayout.ActiveDocument.1">
                  <p:embed/>
                </p:oleObj>
              </mc:Choice>
              <mc:Fallback>
                <p:oleObj name="think-cell Slide" r:id="rId3" imgW="592" imgH="595" progId="TCLayout.ActiveDocument.1">
                  <p:embed/>
                  <p:pic>
                    <p:nvPicPr>
                      <p:cNvPr id="2" name="Object 1" hidden="1">
                        <a:extLst>
                          <a:ext uri="{FF2B5EF4-FFF2-40B4-BE49-F238E27FC236}">
                            <a16:creationId xmlns:a16="http://schemas.microsoft.com/office/drawing/2014/main" id="{E810BD9E-E2C7-48C8-96DC-1065D107B9C4}"/>
                          </a:ext>
                        </a:extLst>
                      </p:cNvPr>
                      <p:cNvPicPr/>
                      <p:nvPr/>
                    </p:nvPicPr>
                    <p:blipFill>
                      <a:blip r:embed="rId4"/>
                      <a:stretch>
                        <a:fillRect/>
                      </a:stretch>
                    </p:blipFill>
                    <p:spPr>
                      <a:xfrm>
                        <a:off x="1466" y="1191"/>
                        <a:ext cx="1466" cy="1191"/>
                      </a:xfrm>
                      <a:prstGeom prst="rect">
                        <a:avLst/>
                      </a:prstGeom>
                    </p:spPr>
                  </p:pic>
                </p:oleObj>
              </mc:Fallback>
            </mc:AlternateContent>
          </a:graphicData>
        </a:graphic>
      </p:graphicFrame>
      <p:sp>
        <p:nvSpPr>
          <p:cNvPr id="3" name="Text Placeholder 14">
            <a:extLst>
              <a:ext uri="{FF2B5EF4-FFF2-40B4-BE49-F238E27FC236}">
                <a16:creationId xmlns:a16="http://schemas.microsoft.com/office/drawing/2014/main" id="{979BCDF6-CB7B-489B-B8CD-31E09CA7F5A1}"/>
              </a:ext>
            </a:extLst>
          </p:cNvPr>
          <p:cNvSpPr>
            <a:spLocks noGrp="1"/>
          </p:cNvSpPr>
          <p:nvPr>
            <p:ph type="body" sz="quarter" idx="26" hasCustomPrompt="1"/>
          </p:nvPr>
        </p:nvSpPr>
        <p:spPr>
          <a:xfrm>
            <a:off x="682965" y="4629349"/>
            <a:ext cx="4569983" cy="367409"/>
          </a:xfrm>
        </p:spPr>
        <p:txBody>
          <a:bodyPr anchor="b" anchorCtr="0"/>
          <a:lstStyle>
            <a:lvl1pPr>
              <a:lnSpc>
                <a:spcPct val="95000"/>
              </a:lnSpc>
              <a:spcBef>
                <a:spcPts val="0"/>
              </a:spcBef>
              <a:defRPr sz="525" b="0" baseline="0">
                <a:solidFill>
                  <a:schemeClr val="accent6"/>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225"/>
              </a:spcBef>
              <a:defRPr sz="525" b="0">
                <a:solidFill>
                  <a:schemeClr val="accent6"/>
                </a:solidFill>
              </a:defRPr>
            </a:lvl2pPr>
            <a:lvl3pPr>
              <a:lnSpc>
                <a:spcPct val="95000"/>
              </a:lnSpc>
              <a:spcBef>
                <a:spcPts val="225"/>
              </a:spcBef>
              <a:defRPr sz="525" b="0">
                <a:solidFill>
                  <a:schemeClr val="accent6"/>
                </a:solidFill>
              </a:defRPr>
            </a:lvl3pPr>
            <a:lvl4pPr>
              <a:lnSpc>
                <a:spcPct val="95000"/>
              </a:lnSpc>
              <a:spcBef>
                <a:spcPts val="225"/>
              </a:spcBef>
              <a:defRPr sz="525" b="0">
                <a:solidFill>
                  <a:schemeClr val="accent6"/>
                </a:solidFill>
              </a:defRPr>
            </a:lvl4pPr>
            <a:lvl5pPr>
              <a:lnSpc>
                <a:spcPct val="95000"/>
              </a:lnSpc>
              <a:spcBef>
                <a:spcPts val="225"/>
              </a:spcBef>
              <a:defRPr sz="525" b="0">
                <a:solidFill>
                  <a:schemeClr val="accent6"/>
                </a:solidFill>
              </a:defRPr>
            </a:lvl5pPr>
          </a:lstStyle>
          <a:p>
            <a:pPr lvl="0"/>
            <a:r>
              <a:rPr lang="da-DK"/>
              <a:t>Click to add source or notes</a:t>
            </a:r>
          </a:p>
        </p:txBody>
      </p:sp>
      <p:sp>
        <p:nvSpPr>
          <p:cNvPr id="7" name="Date Placeholder 6">
            <a:extLst>
              <a:ext uri="{FF2B5EF4-FFF2-40B4-BE49-F238E27FC236}">
                <a16:creationId xmlns:a16="http://schemas.microsoft.com/office/drawing/2014/main" id="{391841FE-D027-4153-9088-7D51622A5BB6}"/>
              </a:ext>
            </a:extLst>
          </p:cNvPr>
          <p:cNvSpPr>
            <a:spLocks noGrp="1"/>
          </p:cNvSpPr>
          <p:nvPr>
            <p:ph type="dt" sz="half" idx="27"/>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fld id="{ED513E83-EC22-47EE-9E48-E15E5062D3A2}" type="datetime1">
              <a:rPr lang="en-US" smtClean="0"/>
              <a:t>2/14/2024</a:t>
            </a:fld>
            <a:endParaRPr lang="da-DK"/>
          </a:p>
        </p:txBody>
      </p:sp>
      <p:sp>
        <p:nvSpPr>
          <p:cNvPr id="8" name="Footer Placeholder 7">
            <a:extLst>
              <a:ext uri="{FF2B5EF4-FFF2-40B4-BE49-F238E27FC236}">
                <a16:creationId xmlns:a16="http://schemas.microsoft.com/office/drawing/2014/main" id="{D8AA8B29-A797-4783-BDB8-33C65141DECE}"/>
              </a:ext>
            </a:extLst>
          </p:cNvPr>
          <p:cNvSpPr>
            <a:spLocks noGrp="1"/>
          </p:cNvSpPr>
          <p:nvPr>
            <p:ph type="ftr" sz="quarter" idx="28"/>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endParaRPr lang="da-DK"/>
          </a:p>
        </p:txBody>
      </p:sp>
      <p:sp>
        <p:nvSpPr>
          <p:cNvPr id="9" name="Slide Number Placeholder 8">
            <a:extLst>
              <a:ext uri="{FF2B5EF4-FFF2-40B4-BE49-F238E27FC236}">
                <a16:creationId xmlns:a16="http://schemas.microsoft.com/office/drawing/2014/main" id="{9A022F4F-3FC7-431A-938D-EBC68512F794}"/>
              </a:ext>
            </a:extLst>
          </p:cNvPr>
          <p:cNvSpPr>
            <a:spLocks noGrp="1"/>
          </p:cNvSpPr>
          <p:nvPr>
            <p:ph type="sldNum" sz="quarter" idx="29"/>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fld id="{24C8C45C-947F-4981-8B3F-4F32E973C901}" type="slidenum">
              <a:rPr lang="da-DK" smtClean="0"/>
              <a:pPr/>
              <a:t>‹#›</a:t>
            </a:fld>
            <a:endParaRPr lang="da-DK"/>
          </a:p>
        </p:txBody>
      </p:sp>
    </p:spTree>
    <p:extLst>
      <p:ext uri="{BB962C8B-B14F-4D97-AF65-F5344CB8AC3E}">
        <p14:creationId xmlns:p14="http://schemas.microsoft.com/office/powerpoint/2010/main" val="433663729"/>
      </p:ext>
    </p:extLst>
  </p:cSld>
  <p:clrMapOvr>
    <a:masterClrMapping/>
  </p:clrMapOvr>
  <p:extLst>
    <p:ext uri="{DCECCB84-F9BA-43D5-87BE-67443E8EF086}">
      <p15:sldGuideLst xmlns:p15="http://schemas.microsoft.com/office/powerpoint/2012/main">
        <p15:guide id="1" pos="351">
          <p15:clr>
            <a:srgbClr val="FBAE40"/>
          </p15:clr>
        </p15:guide>
        <p15:guide id="2" pos="7329">
          <p15:clr>
            <a:srgbClr val="FBAE40"/>
          </p15:clr>
        </p15:guide>
        <p15:guide id="3" orient="horz" pos="187">
          <p15:clr>
            <a:srgbClr val="FBAE40"/>
          </p15:clr>
        </p15:guide>
        <p15:guide id="4" orient="horz" pos="640">
          <p15:clr>
            <a:srgbClr val="FBAE40"/>
          </p15:clr>
        </p15:guide>
        <p15:guide id="5" orient="horz" pos="363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1"/>
            </p:custDataLst>
          </p:nvPr>
        </p:nvGraphicFramePr>
        <p:xfrm>
          <a:off x="1360" y="1081"/>
          <a:ext cx="1357" cy="1080"/>
        </p:xfrm>
        <a:graphic>
          <a:graphicData uri="http://schemas.openxmlformats.org/presentationml/2006/ole">
            <mc:AlternateContent xmlns:mc="http://schemas.openxmlformats.org/markup-compatibility/2006">
              <mc:Choice xmlns:v="urn:schemas-microsoft-com:vml" Requires="v">
                <p:oleObj name="think-cell Slide" r:id="rId3" imgW="592" imgH="595" progId="TCLayout.ActiveDocument.1">
                  <p:embed/>
                </p:oleObj>
              </mc:Choice>
              <mc:Fallback>
                <p:oleObj name="think-cell Slide" r:id="rId3" imgW="592" imgH="595" progId="TCLayout.ActiveDocument.1">
                  <p:embed/>
                  <p:pic>
                    <p:nvPicPr>
                      <p:cNvPr id="12" name="Object 11" hidden="1"/>
                      <p:cNvPicPr/>
                      <p:nvPr/>
                    </p:nvPicPr>
                    <p:blipFill>
                      <a:blip r:embed="rId4"/>
                      <a:stretch>
                        <a:fillRect/>
                      </a:stretch>
                    </p:blipFill>
                    <p:spPr>
                      <a:xfrm>
                        <a:off x="1360" y="1081"/>
                        <a:ext cx="1357" cy="1080"/>
                      </a:xfrm>
                      <a:prstGeom prst="rect">
                        <a:avLst/>
                      </a:prstGeom>
                    </p:spPr>
                  </p:pic>
                </p:oleObj>
              </mc:Fallback>
            </mc:AlternateContent>
          </a:graphicData>
        </a:graphic>
      </p:graphicFrame>
      <p:sp>
        <p:nvSpPr>
          <p:cNvPr id="2" name="Title 1"/>
          <p:cNvSpPr>
            <a:spLocks noGrp="1"/>
          </p:cNvSpPr>
          <p:nvPr>
            <p:ph type="ctrTitle"/>
          </p:nvPr>
        </p:nvSpPr>
        <p:spPr>
          <a:xfrm>
            <a:off x="433388" y="504000"/>
            <a:ext cx="8278611" cy="1980000"/>
          </a:xfrm>
        </p:spPr>
        <p:txBody>
          <a:bodyPr anchor="t"/>
          <a:lstStyle>
            <a:lvl1pPr algn="l" eaLnBrk="1">
              <a:lnSpc>
                <a:spcPct val="95000"/>
              </a:lnSpc>
              <a:defRPr sz="5200">
                <a:solidFill>
                  <a:schemeClr val="accent1"/>
                </a:solidFill>
                <a:latin typeface="Orsted Sans Office" panose="00000500000000000000" pitchFamily="2" charset="0"/>
                <a:cs typeface="Arial" panose="020B0604020202020204" pitchFamily="34" charset="0"/>
                <a:sym typeface="Orsted Sans Office" panose="00000500000000000000" pitchFamily="2" charset="0"/>
              </a:defRPr>
            </a:lvl1pPr>
          </a:lstStyle>
          <a:p>
            <a:r>
              <a:rPr lang="en-GB"/>
              <a:t>Click to edit Master title style</a:t>
            </a:r>
          </a:p>
        </p:txBody>
      </p:sp>
      <p:sp>
        <p:nvSpPr>
          <p:cNvPr id="3" name="Subtitle 2"/>
          <p:cNvSpPr>
            <a:spLocks noGrp="1"/>
          </p:cNvSpPr>
          <p:nvPr>
            <p:ph type="subTitle" idx="1"/>
          </p:nvPr>
        </p:nvSpPr>
        <p:spPr>
          <a:xfrm>
            <a:off x="431999" y="2533179"/>
            <a:ext cx="8280000" cy="540000"/>
          </a:xfrm>
        </p:spPr>
        <p:txBody>
          <a:bodyPr/>
          <a:lstStyle>
            <a:lvl1pPr marL="0" indent="0" algn="l" eaLnBrk="1">
              <a:lnSpc>
                <a:spcPct val="95000"/>
              </a:lnSpc>
              <a:spcBef>
                <a:spcPts val="0"/>
              </a:spcBef>
              <a:buFont typeface="Arial" panose="020B0604020202020204" pitchFamily="34" charset="0"/>
              <a:buChar char="​"/>
              <a:defRPr sz="1706" b="0" baseline="0">
                <a:solidFill>
                  <a:srgbClr val="8ECDC8"/>
                </a:solidFill>
                <a:latin typeface="Orsted Sans Office" panose="00000500000000000000" pitchFamily="2" charset="0"/>
                <a:cs typeface="Arial" panose="020B0604020202020204" pitchFamily="34" charset="0"/>
                <a:sym typeface="Orsted Sans Office" panose="00000500000000000000" pitchFamily="2" charset="0"/>
              </a:defRPr>
            </a:lvl1pPr>
            <a:lvl2pPr marL="0" indent="0" algn="l">
              <a:lnSpc>
                <a:spcPct val="95000"/>
              </a:lnSpc>
              <a:spcBef>
                <a:spcPts val="0"/>
              </a:spcBef>
              <a:buFont typeface="Arial" panose="020B0604020202020204" pitchFamily="34" charset="0"/>
              <a:buChar char="​"/>
              <a:defRPr sz="1219"/>
            </a:lvl2pPr>
            <a:lvl3pPr marL="0" indent="0" algn="l">
              <a:lnSpc>
                <a:spcPct val="95000"/>
              </a:lnSpc>
              <a:spcBef>
                <a:spcPts val="0"/>
              </a:spcBef>
              <a:buFont typeface="Arial" panose="020B0604020202020204" pitchFamily="34" charset="0"/>
              <a:buChar char="​"/>
              <a:defRPr sz="1219"/>
            </a:lvl3pPr>
            <a:lvl4pPr marL="0" indent="0" algn="l">
              <a:lnSpc>
                <a:spcPct val="95000"/>
              </a:lnSpc>
              <a:spcBef>
                <a:spcPts val="0"/>
              </a:spcBef>
              <a:buFont typeface="Arial" panose="020B0604020202020204" pitchFamily="34" charset="0"/>
              <a:buChar char="​"/>
              <a:defRPr sz="1219"/>
            </a:lvl4pPr>
            <a:lvl5pPr marL="0" indent="0" algn="l">
              <a:lnSpc>
                <a:spcPct val="95000"/>
              </a:lnSpc>
              <a:spcBef>
                <a:spcPts val="0"/>
              </a:spcBef>
              <a:buFont typeface="Arial" panose="020B0604020202020204" pitchFamily="34" charset="0"/>
              <a:buChar char="​"/>
              <a:defRPr sz="1219"/>
            </a:lvl5pPr>
            <a:lvl6pPr marL="0" indent="0" algn="l">
              <a:lnSpc>
                <a:spcPct val="95000"/>
              </a:lnSpc>
              <a:spcBef>
                <a:spcPts val="0"/>
              </a:spcBef>
              <a:buFont typeface="Arial" panose="020B0604020202020204" pitchFamily="34" charset="0"/>
              <a:buChar char="​"/>
              <a:defRPr sz="1219"/>
            </a:lvl6pPr>
            <a:lvl7pPr marL="0" indent="0" algn="l">
              <a:lnSpc>
                <a:spcPct val="95000"/>
              </a:lnSpc>
              <a:spcBef>
                <a:spcPts val="0"/>
              </a:spcBef>
              <a:buFont typeface="Arial" panose="020B0604020202020204" pitchFamily="34" charset="0"/>
              <a:buChar char="​"/>
              <a:defRPr sz="1219"/>
            </a:lvl7pPr>
            <a:lvl8pPr marL="0" indent="0" algn="l">
              <a:lnSpc>
                <a:spcPct val="95000"/>
              </a:lnSpc>
              <a:spcBef>
                <a:spcPts val="0"/>
              </a:spcBef>
              <a:buFont typeface="Arial" panose="020B0604020202020204" pitchFamily="34" charset="0"/>
              <a:buChar char="​"/>
              <a:defRPr sz="1219"/>
            </a:lvl8pPr>
            <a:lvl9pPr marL="0" indent="0" algn="l">
              <a:lnSpc>
                <a:spcPct val="95000"/>
              </a:lnSpc>
              <a:spcBef>
                <a:spcPts val="0"/>
              </a:spcBef>
              <a:buFont typeface="Arial" panose="020B0604020202020204" pitchFamily="34" charset="0"/>
              <a:buChar char="​"/>
              <a:defRPr sz="1219"/>
            </a:lvl9pPr>
          </a:lstStyle>
          <a:p>
            <a:r>
              <a:rPr lang="en-GB"/>
              <a:t>Click to edit Master subtitle style</a:t>
            </a:r>
          </a:p>
        </p:txBody>
      </p:sp>
      <p:sp>
        <p:nvSpPr>
          <p:cNvPr id="4" name="Date_DateCustomA"/>
          <p:cNvSpPr>
            <a:spLocks noGrp="1"/>
          </p:cNvSpPr>
          <p:nvPr>
            <p:ph type="dt" sz="half" idx="10"/>
          </p:nvPr>
        </p:nvSpPr>
        <p:spPr>
          <a:xfrm>
            <a:off x="5629558" y="4587845"/>
            <a:ext cx="3078842" cy="195951"/>
          </a:xfrm>
          <a:prstGeom prst="rect">
            <a:avLst/>
          </a:prstGeom>
        </p:spPr>
        <p:txBody>
          <a:bodyPr lIns="0" tIns="0" rIns="0" bIns="0" anchor="t" anchorCtr="0"/>
          <a:lstStyle>
            <a:lvl1pPr algn="r" eaLnBrk="1">
              <a:lnSpc>
                <a:spcPct val="95000"/>
              </a:lnSpc>
              <a:defRPr sz="1219">
                <a:solidFill>
                  <a:schemeClr val="accent1"/>
                </a:solidFill>
                <a:latin typeface="Orsted Sans Office" panose="00000500000000000000" pitchFamily="2" charset="0"/>
                <a:cs typeface="Arial" panose="020B0604020202020204" pitchFamily="34" charset="0"/>
                <a:sym typeface="Orsted Sans Office" panose="00000500000000000000" pitchFamily="2" charset="0"/>
              </a:defRPr>
            </a:lvl1pPr>
          </a:lstStyle>
          <a:p>
            <a:fld id="{031673C0-E2F1-482C-A85C-88591E495E02}" type="datetime1">
              <a:rPr lang="en-US" smtClean="0"/>
              <a:t>2/14/2024</a:t>
            </a:fld>
            <a:endParaRPr lang="en-GB"/>
          </a:p>
        </p:txBody>
      </p:sp>
      <p:sp>
        <p:nvSpPr>
          <p:cNvPr id="6" name="Slide Number Placeholder 5" hidden="1"/>
          <p:cNvSpPr>
            <a:spLocks noGrp="1"/>
          </p:cNvSpPr>
          <p:nvPr>
            <p:ph type="sldNum" sz="quarter" idx="12"/>
          </p:nvPr>
        </p:nvSpPr>
        <p:spPr>
          <a:xfrm>
            <a:off x="0" y="5184000"/>
            <a:ext cx="0" cy="0"/>
          </a:xfrm>
        </p:spPr>
        <p:txBody>
          <a:bodyPr/>
          <a:lstStyle>
            <a:lvl1pPr>
              <a:defRPr>
                <a:noFill/>
                <a:latin typeface="Orsted Sans Office" panose="00000500000000000000" pitchFamily="2" charset="0"/>
                <a:cs typeface="Arial" panose="020B0604020202020204" pitchFamily="34" charset="0"/>
                <a:sym typeface="Orsted Sans Office" panose="00000500000000000000" pitchFamily="2" charset="0"/>
              </a:defRPr>
            </a:lvl1pPr>
          </a:lstStyle>
          <a:p>
            <a:fld id="{24C8C45C-947F-4981-8B3F-4F32E973C901}" type="slidenum">
              <a:rPr lang="en-GB" smtClean="0"/>
              <a:pPr/>
              <a:t>‹#›</a:t>
            </a:fld>
            <a:endParaRPr lang="en-GB"/>
          </a:p>
        </p:txBody>
      </p:sp>
      <p:sp>
        <p:nvSpPr>
          <p:cNvPr id="18" name="Text Placeholder 17"/>
          <p:cNvSpPr>
            <a:spLocks noGrp="1"/>
          </p:cNvSpPr>
          <p:nvPr>
            <p:ph type="body" sz="quarter" idx="16" hasCustomPrompt="1"/>
          </p:nvPr>
        </p:nvSpPr>
        <p:spPr>
          <a:xfrm>
            <a:off x="5629558" y="4161961"/>
            <a:ext cx="3078842" cy="410631"/>
          </a:xfrm>
        </p:spPr>
        <p:txBody>
          <a:bodyPr anchor="b" anchorCtr="0"/>
          <a:lstStyle>
            <a:lvl1pPr algn="r">
              <a:lnSpc>
                <a:spcPct val="95000"/>
              </a:lnSpc>
              <a:spcBef>
                <a:spcPts val="0"/>
              </a:spcBef>
              <a:defRPr sz="1219" b="1" baseline="0">
                <a:solidFill>
                  <a:schemeClr val="accent1"/>
                </a:solidFill>
                <a:latin typeface="Orsted Sans Office" panose="00000500000000000000" pitchFamily="2" charset="0"/>
                <a:cs typeface="Arial" panose="020B0604020202020204" pitchFamily="34" charset="0"/>
                <a:sym typeface="Orsted Sans Office" panose="00000500000000000000" pitchFamily="2" charset="0"/>
              </a:defRPr>
            </a:lvl1pPr>
            <a:lvl2pPr marL="0" indent="0" algn="r">
              <a:spcBef>
                <a:spcPts val="0"/>
              </a:spcBef>
              <a:buFont typeface="Arial" panose="020B0604020202020204" pitchFamily="34" charset="0"/>
              <a:buChar char="​"/>
              <a:defRPr sz="830" b="1">
                <a:solidFill>
                  <a:schemeClr val="bg1"/>
                </a:solidFill>
              </a:defRPr>
            </a:lvl2pPr>
            <a:lvl3pPr marL="0" indent="0" algn="r">
              <a:spcBef>
                <a:spcPts val="0"/>
              </a:spcBef>
              <a:buFont typeface="Arial" panose="020B0604020202020204" pitchFamily="34" charset="0"/>
              <a:buChar char="​"/>
              <a:defRPr sz="830" b="1">
                <a:solidFill>
                  <a:schemeClr val="bg1"/>
                </a:solidFill>
              </a:defRPr>
            </a:lvl3pPr>
            <a:lvl4pPr marL="0" indent="0" algn="r">
              <a:spcBef>
                <a:spcPts val="0"/>
              </a:spcBef>
              <a:buFont typeface="Arial" panose="020B0604020202020204" pitchFamily="34" charset="0"/>
              <a:buChar char="​"/>
              <a:defRPr sz="830" b="1">
                <a:solidFill>
                  <a:schemeClr val="bg1"/>
                </a:solidFill>
              </a:defRPr>
            </a:lvl4pPr>
            <a:lvl5pPr marL="0" indent="0" algn="r">
              <a:spcBef>
                <a:spcPts val="0"/>
              </a:spcBef>
              <a:buFont typeface="Arial" panose="020B0604020202020204" pitchFamily="34" charset="0"/>
              <a:buChar char="​"/>
              <a:defRPr sz="830" b="1">
                <a:solidFill>
                  <a:schemeClr val="bg1"/>
                </a:solidFill>
              </a:defRPr>
            </a:lvl5pPr>
            <a:lvl6pPr marL="157965" indent="-157965" algn="r">
              <a:spcBef>
                <a:spcPts val="0"/>
              </a:spcBef>
              <a:buFont typeface="Arial" panose="020B0604020202020204" pitchFamily="34" charset="0"/>
              <a:buChar char="​"/>
              <a:defRPr sz="830" b="1">
                <a:solidFill>
                  <a:schemeClr val="bg1"/>
                </a:solidFill>
              </a:defRPr>
            </a:lvl6pPr>
            <a:lvl7pPr marL="157965" indent="-157965" algn="r">
              <a:spcBef>
                <a:spcPts val="0"/>
              </a:spcBef>
              <a:buFont typeface="Arial" panose="020B0604020202020204" pitchFamily="34" charset="0"/>
              <a:buChar char="​"/>
              <a:defRPr sz="830" b="1">
                <a:solidFill>
                  <a:schemeClr val="bg1"/>
                </a:solidFill>
              </a:defRPr>
            </a:lvl7pPr>
            <a:lvl8pPr marL="157965" indent="-157965" algn="r">
              <a:spcBef>
                <a:spcPts val="0"/>
              </a:spcBef>
              <a:buFont typeface="Arial" panose="020B0604020202020204" pitchFamily="34" charset="0"/>
              <a:buChar char="​"/>
              <a:defRPr sz="830" b="1">
                <a:solidFill>
                  <a:schemeClr val="bg1"/>
                </a:solidFill>
              </a:defRPr>
            </a:lvl8pPr>
            <a:lvl9pPr marL="157965" indent="-157965" algn="r">
              <a:spcBef>
                <a:spcPts val="0"/>
              </a:spcBef>
              <a:buFont typeface="Arial" panose="020B0604020202020204" pitchFamily="34" charset="0"/>
              <a:buChar char="​"/>
              <a:defRPr sz="830" b="1">
                <a:solidFill>
                  <a:schemeClr val="bg1"/>
                </a:solidFill>
              </a:defRPr>
            </a:lvl9pPr>
          </a:lstStyle>
          <a:p>
            <a:pPr lvl="0"/>
            <a:r>
              <a:rPr lang="en-GB"/>
              <a:t>Click to add subject or name</a:t>
            </a:r>
          </a:p>
        </p:txBody>
      </p:sp>
      <p:pic>
        <p:nvPicPr>
          <p:cNvPr id="10" name="Picture 9">
            <a:extLst>
              <a:ext uri="{FF2B5EF4-FFF2-40B4-BE49-F238E27FC236}">
                <a16:creationId xmlns:a16="http://schemas.microsoft.com/office/drawing/2014/main" id="{47F7F038-7832-44C4-B0E6-304EE856BCE2}"/>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431999" y="4319395"/>
            <a:ext cx="1696907" cy="464400"/>
          </a:xfrm>
          <a:prstGeom prst="rect">
            <a:avLst/>
          </a:prstGeom>
        </p:spPr>
      </p:pic>
    </p:spTree>
    <p:extLst>
      <p:ext uri="{BB962C8B-B14F-4D97-AF65-F5344CB8AC3E}">
        <p14:creationId xmlns:p14="http://schemas.microsoft.com/office/powerpoint/2010/main" val="1003183623"/>
      </p:ext>
    </p:extLst>
  </p:cSld>
  <p:clrMapOvr>
    <a:masterClrMapping/>
  </p:clrMapOvr>
  <p:extLst>
    <p:ext uri="{DCECCB84-F9BA-43D5-87BE-67443E8EF086}">
      <p15:sldGuideLst xmlns:p15="http://schemas.microsoft.com/office/powerpoint/2012/main">
        <p15:guide id="6" pos="334">
          <p15:clr>
            <a:srgbClr val="FBAE40"/>
          </p15:clr>
        </p15:guide>
        <p15:guide id="7" pos="6754">
          <p15:clr>
            <a:srgbClr val="FBAE40"/>
          </p15:clr>
        </p15:guide>
        <p15:guide id="8" orient="horz" pos="317">
          <p15:clr>
            <a:srgbClr val="FBAE40"/>
          </p15:clr>
        </p15:guide>
        <p15:guide id="9" orient="horz" pos="1594">
          <p15:clr>
            <a:srgbClr val="FBAE40"/>
          </p15:clr>
        </p15:guide>
        <p15:guide id="10" orient="horz" pos="1567">
          <p15:clr>
            <a:srgbClr val="FBAE40"/>
          </p15:clr>
        </p15:guide>
        <p15:guide id="11" orient="horz" pos="1937">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C3A6BD60-3B12-41E3-A8F6-42FFDE972E63}"/>
              </a:ext>
            </a:extLst>
          </p:cNvPr>
          <p:cNvGraphicFramePr>
            <a:graphicFrameLocks noChangeAspect="1"/>
          </p:cNvGraphicFramePr>
          <p:nvPr userDrawn="1">
            <p:custDataLst>
              <p:tags r:id="rId1"/>
            </p:custDataLst>
          </p:nvPr>
        </p:nvGraphicFramePr>
        <p:xfrm>
          <a:off x="1589" y="1590"/>
          <a:ext cx="1588" cy="1588"/>
        </p:xfrm>
        <a:graphic>
          <a:graphicData uri="http://schemas.openxmlformats.org/presentationml/2006/ole">
            <mc:AlternateContent xmlns:mc="http://schemas.openxmlformats.org/markup-compatibility/2006">
              <mc:Choice xmlns:v="urn:schemas-microsoft-com:vml" Requires="v">
                <p:oleObj name="think-cell Slide" r:id="rId3" imgW="592" imgH="595" progId="TCLayout.ActiveDocument.1">
                  <p:embed/>
                </p:oleObj>
              </mc:Choice>
              <mc:Fallback>
                <p:oleObj name="think-cell Slide" r:id="rId3" imgW="592" imgH="595" progId="TCLayout.ActiveDocument.1">
                  <p:embed/>
                  <p:pic>
                    <p:nvPicPr>
                      <p:cNvPr id="4" name="Object 3" hidden="1">
                        <a:extLst>
                          <a:ext uri="{FF2B5EF4-FFF2-40B4-BE49-F238E27FC236}">
                            <a16:creationId xmlns:a16="http://schemas.microsoft.com/office/drawing/2014/main" id="{C3A6BD60-3B12-41E3-A8F6-42FFDE972E63}"/>
                          </a:ext>
                        </a:extLst>
                      </p:cNvPr>
                      <p:cNvPicPr/>
                      <p:nvPr/>
                    </p:nvPicPr>
                    <p:blipFill>
                      <a:blip r:embed="rId4"/>
                      <a:stretch>
                        <a:fillRect/>
                      </a:stretch>
                    </p:blipFill>
                    <p:spPr>
                      <a:xfrm>
                        <a:off x="1589" y="1590"/>
                        <a:ext cx="1588" cy="1588"/>
                      </a:xfrm>
                      <a:prstGeom prst="rect">
                        <a:avLst/>
                      </a:prstGeom>
                    </p:spPr>
                  </p:pic>
                </p:oleObj>
              </mc:Fallback>
            </mc:AlternateContent>
          </a:graphicData>
        </a:graphic>
      </p:graphicFrame>
      <p:sp>
        <p:nvSpPr>
          <p:cNvPr id="7" name="Grå baggrund"/>
          <p:cNvSpPr/>
          <p:nvPr userDrawn="1"/>
        </p:nvSpPr>
        <p:spPr>
          <a:xfrm>
            <a:off x="1" y="832795"/>
            <a:ext cx="9144000" cy="372307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lnSpc>
                <a:spcPct val="95000"/>
              </a:lnSpc>
            </a:pPr>
            <a:endParaRPr lang="en-GB" sz="1056" noProof="0">
              <a:latin typeface="Orsted Sans Office" panose="00000500000000000000" pitchFamily="2" charset="0"/>
              <a:cs typeface="Arial" panose="020B0604020202020204" pitchFamily="34" charset="0"/>
              <a:sym typeface="Orsted Sans Office" panose="00000500000000000000" pitchFamily="2" charset="0"/>
            </a:endParaRPr>
          </a:p>
        </p:txBody>
      </p:sp>
      <p:sp>
        <p:nvSpPr>
          <p:cNvPr id="3" name="Content Placeholder 2"/>
          <p:cNvSpPr>
            <a:spLocks noGrp="1"/>
          </p:cNvSpPr>
          <p:nvPr>
            <p:ph idx="1" hasCustomPrompt="1"/>
          </p:nvPr>
        </p:nvSpPr>
        <p:spPr>
          <a:xfrm>
            <a:off x="433389" y="1028256"/>
            <a:ext cx="8278812" cy="3420000"/>
          </a:xfrm>
        </p:spPr>
        <p:txBody>
          <a:bodyPr/>
          <a:lstStyle>
            <a:lvl1pPr marL="175495" indent="-175495">
              <a:lnSpc>
                <a:spcPct val="95000"/>
              </a:lnSpc>
              <a:spcBef>
                <a:spcPts val="650"/>
              </a:spcBef>
              <a:buFont typeface="Arial" panose="020B0604020202020204" pitchFamily="34" charset="0"/>
              <a:buChar char="–"/>
              <a:defRPr sz="1056" b="0">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50"/>
              </a:spcBef>
              <a:defRPr sz="1056">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50"/>
              </a:spcBef>
              <a:defRPr sz="1056">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50"/>
              </a:spcBef>
              <a:defRPr sz="1056">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50"/>
              </a:spcBef>
              <a:defRPr sz="1056">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en-GB"/>
              <a:t>Click to add text </a:t>
            </a:r>
            <a:endParaRPr lang="en-GB" noProof="0"/>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Text Placeholder 14"/>
          <p:cNvSpPr>
            <a:spLocks noGrp="1"/>
          </p:cNvSpPr>
          <p:nvPr>
            <p:ph type="body" sz="quarter" idx="26" hasCustomPrompt="1"/>
          </p:nvPr>
        </p:nvSpPr>
        <p:spPr>
          <a:xfrm>
            <a:off x="748440" y="4561202"/>
            <a:ext cx="4147583" cy="367409"/>
          </a:xfrm>
        </p:spPr>
        <p:txBody>
          <a:bodyPr anchor="b" anchorCtr="0"/>
          <a:lstStyle>
            <a:lvl1pPr>
              <a:lnSpc>
                <a:spcPct val="95000"/>
              </a:lnSpc>
              <a:spcBef>
                <a:spcPts val="0"/>
              </a:spcBef>
              <a:defRPr sz="569" b="0" baseline="0">
                <a:solidFill>
                  <a:schemeClr val="accent6"/>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166"/>
              </a:spcBef>
              <a:defRPr sz="387" b="0">
                <a:solidFill>
                  <a:schemeClr val="accent6"/>
                </a:solidFill>
              </a:defRPr>
            </a:lvl2pPr>
            <a:lvl3pPr>
              <a:lnSpc>
                <a:spcPct val="95000"/>
              </a:lnSpc>
              <a:spcBef>
                <a:spcPts val="166"/>
              </a:spcBef>
              <a:defRPr sz="387" b="0">
                <a:solidFill>
                  <a:schemeClr val="accent6"/>
                </a:solidFill>
              </a:defRPr>
            </a:lvl3pPr>
            <a:lvl4pPr>
              <a:lnSpc>
                <a:spcPct val="95000"/>
              </a:lnSpc>
              <a:spcBef>
                <a:spcPts val="166"/>
              </a:spcBef>
              <a:defRPr sz="387" b="0">
                <a:solidFill>
                  <a:schemeClr val="accent6"/>
                </a:solidFill>
              </a:defRPr>
            </a:lvl4pPr>
            <a:lvl5pPr>
              <a:lnSpc>
                <a:spcPct val="95000"/>
              </a:lnSpc>
              <a:spcBef>
                <a:spcPts val="166"/>
              </a:spcBef>
              <a:defRPr sz="387" b="0">
                <a:solidFill>
                  <a:schemeClr val="accent6"/>
                </a:solidFill>
              </a:defRPr>
            </a:lvl5pPr>
          </a:lstStyle>
          <a:p>
            <a:pPr lvl="0"/>
            <a:r>
              <a:rPr lang="en-GB"/>
              <a:t>Click to add source or notes</a:t>
            </a:r>
          </a:p>
        </p:txBody>
      </p:sp>
      <p:sp>
        <p:nvSpPr>
          <p:cNvPr id="8" name="Date Placeholder 7">
            <a:extLst>
              <a:ext uri="{FF2B5EF4-FFF2-40B4-BE49-F238E27FC236}">
                <a16:creationId xmlns:a16="http://schemas.microsoft.com/office/drawing/2014/main" id="{6D87ED0A-A3D8-4F4A-A196-7595A36A4E0F}"/>
              </a:ext>
            </a:extLst>
          </p:cNvPr>
          <p:cNvSpPr>
            <a:spLocks noGrp="1"/>
          </p:cNvSpPr>
          <p:nvPr>
            <p:ph type="dt" sz="half" idx="27"/>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fld id="{30522CBE-1405-47B1-8172-F1EB9B2368DF}" type="datetime1">
              <a:rPr lang="en-US" smtClean="0"/>
              <a:t>2/14/2024</a:t>
            </a:fld>
            <a:endParaRPr lang="en-GB"/>
          </a:p>
        </p:txBody>
      </p:sp>
      <p:sp>
        <p:nvSpPr>
          <p:cNvPr id="9" name="Footer Placeholder 8">
            <a:extLst>
              <a:ext uri="{FF2B5EF4-FFF2-40B4-BE49-F238E27FC236}">
                <a16:creationId xmlns:a16="http://schemas.microsoft.com/office/drawing/2014/main" id="{0875E95C-C4E6-4CD0-A7E2-46D6189AEBAB}"/>
              </a:ext>
            </a:extLst>
          </p:cNvPr>
          <p:cNvSpPr>
            <a:spLocks noGrp="1"/>
          </p:cNvSpPr>
          <p:nvPr>
            <p:ph type="ftr" sz="quarter" idx="28"/>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endParaRPr lang="en-GB"/>
          </a:p>
        </p:txBody>
      </p:sp>
      <p:sp>
        <p:nvSpPr>
          <p:cNvPr id="11" name="Slide Number Placeholder 10">
            <a:extLst>
              <a:ext uri="{FF2B5EF4-FFF2-40B4-BE49-F238E27FC236}">
                <a16:creationId xmlns:a16="http://schemas.microsoft.com/office/drawing/2014/main" id="{451F2DE0-1373-44A0-9FD9-F5984DD85E87}"/>
              </a:ext>
            </a:extLst>
          </p:cNvPr>
          <p:cNvSpPr>
            <a:spLocks noGrp="1"/>
          </p:cNvSpPr>
          <p:nvPr>
            <p:ph type="sldNum" sz="quarter" idx="29"/>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fld id="{24C8C45C-947F-4981-8B3F-4F32E973C901}" type="slidenum">
              <a:rPr lang="en-GB" smtClean="0"/>
              <a:pPr/>
              <a:t>‹#›</a:t>
            </a:fld>
            <a:endParaRPr lang="en-GB"/>
          </a:p>
        </p:txBody>
      </p:sp>
      <p:sp>
        <p:nvSpPr>
          <p:cNvPr id="13" name="Title 12">
            <a:extLst>
              <a:ext uri="{FF2B5EF4-FFF2-40B4-BE49-F238E27FC236}">
                <a16:creationId xmlns:a16="http://schemas.microsoft.com/office/drawing/2014/main" id="{8D7B5B42-7771-478B-B707-451694DA9466}"/>
              </a:ext>
            </a:extLst>
          </p:cNvPr>
          <p:cNvSpPr>
            <a:spLocks noGrp="1"/>
          </p:cNvSpPr>
          <p:nvPr>
            <p:ph type="title"/>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r>
              <a:rPr lang="en-GB"/>
              <a:t>Click to edit Master title style</a:t>
            </a:r>
          </a:p>
        </p:txBody>
      </p:sp>
    </p:spTree>
    <p:extLst>
      <p:ext uri="{BB962C8B-B14F-4D97-AF65-F5344CB8AC3E}">
        <p14:creationId xmlns:p14="http://schemas.microsoft.com/office/powerpoint/2010/main" val="3210422603"/>
      </p:ext>
    </p:extLst>
  </p:cSld>
  <p:clrMapOvr>
    <a:masterClrMapping/>
  </p:clrMapOvr>
  <p:extLst>
    <p:ext uri="{DCECCB84-F9BA-43D5-87BE-67443E8EF086}">
      <p15:sldGuideLst xmlns:p15="http://schemas.microsoft.com/office/powerpoint/2012/main">
        <p15:guide id="1" orient="horz" pos="647">
          <p15:clr>
            <a:srgbClr val="FBAE40"/>
          </p15:clr>
        </p15:guide>
        <p15:guide id="2" pos="3545">
          <p15:clr>
            <a:srgbClr val="FBAE40"/>
          </p15:clr>
        </p15:guide>
        <p15:guide id="3" orient="horz" pos="522">
          <p15:clr>
            <a:srgbClr val="FBAE40"/>
          </p15:clr>
        </p15:guide>
        <p15:guide id="4" orient="horz" pos="158">
          <p15:clr>
            <a:srgbClr val="FBAE40"/>
          </p15:clr>
        </p15:guide>
        <p15:guide id="5" orient="horz" pos="2803">
          <p15:clr>
            <a:srgbClr val="FBAE40"/>
          </p15:clr>
        </p15:guide>
        <p15:guide id="6" pos="335">
          <p15:clr>
            <a:srgbClr val="FBAE40"/>
          </p15:clr>
        </p15:guide>
        <p15:guide id="7" pos="675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C3A6BD60-3B12-41E3-A8F6-42FFDE972E63}"/>
              </a:ext>
            </a:extLst>
          </p:cNvPr>
          <p:cNvGraphicFramePr>
            <a:graphicFrameLocks noChangeAspect="1"/>
          </p:cNvGraphicFramePr>
          <p:nvPr userDrawn="1">
            <p:custDataLst>
              <p:tags r:id="rId1"/>
            </p:custDataLst>
          </p:nvPr>
        </p:nvGraphicFramePr>
        <p:xfrm>
          <a:off x="1589" y="1590"/>
          <a:ext cx="1588" cy="1588"/>
        </p:xfrm>
        <a:graphic>
          <a:graphicData uri="http://schemas.openxmlformats.org/presentationml/2006/ole">
            <mc:AlternateContent xmlns:mc="http://schemas.openxmlformats.org/markup-compatibility/2006">
              <mc:Choice xmlns:v="urn:schemas-microsoft-com:vml" Requires="v">
                <p:oleObj name="think-cell Slide" r:id="rId3" imgW="592" imgH="595" progId="TCLayout.ActiveDocument.1">
                  <p:embed/>
                </p:oleObj>
              </mc:Choice>
              <mc:Fallback>
                <p:oleObj name="think-cell Slide" r:id="rId3" imgW="592" imgH="595" progId="TCLayout.ActiveDocument.1">
                  <p:embed/>
                  <p:pic>
                    <p:nvPicPr>
                      <p:cNvPr id="4" name="Object 3" hidden="1">
                        <a:extLst>
                          <a:ext uri="{FF2B5EF4-FFF2-40B4-BE49-F238E27FC236}">
                            <a16:creationId xmlns:a16="http://schemas.microsoft.com/office/drawing/2014/main" id="{C3A6BD60-3B12-41E3-A8F6-42FFDE972E63}"/>
                          </a:ext>
                        </a:extLst>
                      </p:cNvPr>
                      <p:cNvPicPr/>
                      <p:nvPr/>
                    </p:nvPicPr>
                    <p:blipFill>
                      <a:blip r:embed="rId4"/>
                      <a:stretch>
                        <a:fillRect/>
                      </a:stretch>
                    </p:blipFill>
                    <p:spPr>
                      <a:xfrm>
                        <a:off x="1589" y="1590"/>
                        <a:ext cx="1588" cy="1588"/>
                      </a:xfrm>
                      <a:prstGeom prst="rect">
                        <a:avLst/>
                      </a:prstGeom>
                    </p:spPr>
                  </p:pic>
                </p:oleObj>
              </mc:Fallback>
            </mc:AlternateContent>
          </a:graphicData>
        </a:graphic>
      </p:graphicFrame>
      <p:sp>
        <p:nvSpPr>
          <p:cNvPr id="7" name="Grå baggrund"/>
          <p:cNvSpPr/>
          <p:nvPr userDrawn="1"/>
        </p:nvSpPr>
        <p:spPr>
          <a:xfrm>
            <a:off x="1" y="832795"/>
            <a:ext cx="9144000" cy="37230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lnSpc>
                <a:spcPct val="95000"/>
              </a:lnSpc>
            </a:pPr>
            <a:endParaRPr lang="en-GB" sz="1056" noProof="0">
              <a:latin typeface="Orsted Sans Office" panose="00000500000000000000" pitchFamily="2" charset="0"/>
              <a:cs typeface="Arial" panose="020B0604020202020204" pitchFamily="34" charset="0"/>
              <a:sym typeface="Orsted Sans Office" panose="00000500000000000000" pitchFamily="2" charset="0"/>
            </a:endParaRPr>
          </a:p>
        </p:txBody>
      </p:sp>
      <p:sp>
        <p:nvSpPr>
          <p:cNvPr id="3" name="Content Placeholder 2"/>
          <p:cNvSpPr>
            <a:spLocks noGrp="1"/>
          </p:cNvSpPr>
          <p:nvPr>
            <p:ph idx="1" hasCustomPrompt="1"/>
          </p:nvPr>
        </p:nvSpPr>
        <p:spPr>
          <a:xfrm>
            <a:off x="433389" y="1028256"/>
            <a:ext cx="8278812" cy="3420000"/>
          </a:xfrm>
        </p:spPr>
        <p:txBody>
          <a:bodyPr/>
          <a:lstStyle>
            <a:lvl1pPr marL="175495" indent="-175495">
              <a:lnSpc>
                <a:spcPct val="95000"/>
              </a:lnSpc>
              <a:spcBef>
                <a:spcPts val="650"/>
              </a:spcBef>
              <a:buFont typeface="Arial" panose="020B0604020202020204" pitchFamily="34" charset="0"/>
              <a:buChar char="–"/>
              <a:defRPr sz="1056" b="0">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50"/>
              </a:spcBef>
              <a:defRPr sz="1056">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50"/>
              </a:spcBef>
              <a:defRPr sz="1056">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50"/>
              </a:spcBef>
              <a:defRPr sz="1056">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50"/>
              </a:spcBef>
              <a:defRPr sz="1056">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en-GB"/>
              <a:t>Click to add text </a:t>
            </a:r>
            <a:endParaRPr lang="en-GB" noProof="0"/>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Text Placeholder 14"/>
          <p:cNvSpPr>
            <a:spLocks noGrp="1"/>
          </p:cNvSpPr>
          <p:nvPr>
            <p:ph type="body" sz="quarter" idx="26" hasCustomPrompt="1"/>
          </p:nvPr>
        </p:nvSpPr>
        <p:spPr>
          <a:xfrm>
            <a:off x="748440" y="4561202"/>
            <a:ext cx="4147583" cy="367409"/>
          </a:xfrm>
        </p:spPr>
        <p:txBody>
          <a:bodyPr anchor="b" anchorCtr="0"/>
          <a:lstStyle>
            <a:lvl1pPr>
              <a:lnSpc>
                <a:spcPct val="95000"/>
              </a:lnSpc>
              <a:spcBef>
                <a:spcPts val="0"/>
              </a:spcBef>
              <a:defRPr sz="569" b="0" baseline="0">
                <a:solidFill>
                  <a:schemeClr val="accent6"/>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166"/>
              </a:spcBef>
              <a:defRPr sz="387" b="0">
                <a:solidFill>
                  <a:schemeClr val="accent6"/>
                </a:solidFill>
              </a:defRPr>
            </a:lvl2pPr>
            <a:lvl3pPr>
              <a:lnSpc>
                <a:spcPct val="95000"/>
              </a:lnSpc>
              <a:spcBef>
                <a:spcPts val="166"/>
              </a:spcBef>
              <a:defRPr sz="387" b="0">
                <a:solidFill>
                  <a:schemeClr val="accent6"/>
                </a:solidFill>
              </a:defRPr>
            </a:lvl3pPr>
            <a:lvl4pPr>
              <a:lnSpc>
                <a:spcPct val="95000"/>
              </a:lnSpc>
              <a:spcBef>
                <a:spcPts val="166"/>
              </a:spcBef>
              <a:defRPr sz="387" b="0">
                <a:solidFill>
                  <a:schemeClr val="accent6"/>
                </a:solidFill>
              </a:defRPr>
            </a:lvl4pPr>
            <a:lvl5pPr>
              <a:lnSpc>
                <a:spcPct val="95000"/>
              </a:lnSpc>
              <a:spcBef>
                <a:spcPts val="166"/>
              </a:spcBef>
              <a:defRPr sz="387" b="0">
                <a:solidFill>
                  <a:schemeClr val="accent6"/>
                </a:solidFill>
              </a:defRPr>
            </a:lvl5pPr>
          </a:lstStyle>
          <a:p>
            <a:pPr lvl="0"/>
            <a:r>
              <a:rPr lang="en-GB"/>
              <a:t>Click to add source or notes</a:t>
            </a:r>
          </a:p>
        </p:txBody>
      </p:sp>
      <p:sp>
        <p:nvSpPr>
          <p:cNvPr id="8" name="Date Placeholder 7">
            <a:extLst>
              <a:ext uri="{FF2B5EF4-FFF2-40B4-BE49-F238E27FC236}">
                <a16:creationId xmlns:a16="http://schemas.microsoft.com/office/drawing/2014/main" id="{6D87ED0A-A3D8-4F4A-A196-7595A36A4E0F}"/>
              </a:ext>
            </a:extLst>
          </p:cNvPr>
          <p:cNvSpPr>
            <a:spLocks noGrp="1"/>
          </p:cNvSpPr>
          <p:nvPr>
            <p:ph type="dt" sz="half" idx="27"/>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fld id="{62156C3A-E41D-403A-82F8-CE3E98EC90F5}" type="datetime1">
              <a:rPr lang="en-US" smtClean="0"/>
              <a:t>2/14/2024</a:t>
            </a:fld>
            <a:endParaRPr lang="en-GB"/>
          </a:p>
        </p:txBody>
      </p:sp>
      <p:sp>
        <p:nvSpPr>
          <p:cNvPr id="9" name="Footer Placeholder 8">
            <a:extLst>
              <a:ext uri="{FF2B5EF4-FFF2-40B4-BE49-F238E27FC236}">
                <a16:creationId xmlns:a16="http://schemas.microsoft.com/office/drawing/2014/main" id="{0875E95C-C4E6-4CD0-A7E2-46D6189AEBAB}"/>
              </a:ext>
            </a:extLst>
          </p:cNvPr>
          <p:cNvSpPr>
            <a:spLocks noGrp="1"/>
          </p:cNvSpPr>
          <p:nvPr>
            <p:ph type="ftr" sz="quarter" idx="28"/>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endParaRPr lang="en-GB"/>
          </a:p>
        </p:txBody>
      </p:sp>
      <p:sp>
        <p:nvSpPr>
          <p:cNvPr id="11" name="Slide Number Placeholder 10">
            <a:extLst>
              <a:ext uri="{FF2B5EF4-FFF2-40B4-BE49-F238E27FC236}">
                <a16:creationId xmlns:a16="http://schemas.microsoft.com/office/drawing/2014/main" id="{451F2DE0-1373-44A0-9FD9-F5984DD85E87}"/>
              </a:ext>
            </a:extLst>
          </p:cNvPr>
          <p:cNvSpPr>
            <a:spLocks noGrp="1"/>
          </p:cNvSpPr>
          <p:nvPr>
            <p:ph type="sldNum" sz="quarter" idx="29"/>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fld id="{24C8C45C-947F-4981-8B3F-4F32E973C901}" type="slidenum">
              <a:rPr lang="en-GB" smtClean="0"/>
              <a:pPr/>
              <a:t>‹#›</a:t>
            </a:fld>
            <a:endParaRPr lang="en-GB"/>
          </a:p>
        </p:txBody>
      </p:sp>
      <p:sp>
        <p:nvSpPr>
          <p:cNvPr id="13" name="Title 12">
            <a:extLst>
              <a:ext uri="{FF2B5EF4-FFF2-40B4-BE49-F238E27FC236}">
                <a16:creationId xmlns:a16="http://schemas.microsoft.com/office/drawing/2014/main" id="{8D7B5B42-7771-478B-B707-451694DA9466}"/>
              </a:ext>
            </a:extLst>
          </p:cNvPr>
          <p:cNvSpPr>
            <a:spLocks noGrp="1"/>
          </p:cNvSpPr>
          <p:nvPr>
            <p:ph type="title"/>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r>
              <a:rPr lang="en-GB"/>
              <a:t>Click to edit Master title style</a:t>
            </a:r>
          </a:p>
        </p:txBody>
      </p:sp>
    </p:spTree>
    <p:extLst>
      <p:ext uri="{BB962C8B-B14F-4D97-AF65-F5344CB8AC3E}">
        <p14:creationId xmlns:p14="http://schemas.microsoft.com/office/powerpoint/2010/main" val="3857643018"/>
      </p:ext>
    </p:extLst>
  </p:cSld>
  <p:clrMapOvr>
    <a:masterClrMapping/>
  </p:clrMapOvr>
  <p:extLst>
    <p:ext uri="{DCECCB84-F9BA-43D5-87BE-67443E8EF086}">
      <p15:sldGuideLst xmlns:p15="http://schemas.microsoft.com/office/powerpoint/2012/main">
        <p15:guide id="1" orient="horz" pos="647">
          <p15:clr>
            <a:srgbClr val="FBAE40"/>
          </p15:clr>
        </p15:guide>
        <p15:guide id="2" pos="3545">
          <p15:clr>
            <a:srgbClr val="FBAE40"/>
          </p15:clr>
        </p15:guide>
        <p15:guide id="3" orient="horz" pos="522">
          <p15:clr>
            <a:srgbClr val="FBAE40"/>
          </p15:clr>
        </p15:guide>
        <p15:guide id="4" orient="horz" pos="158">
          <p15:clr>
            <a:srgbClr val="FBAE40"/>
          </p15:clr>
        </p15:guide>
        <p15:guide id="5" orient="horz" pos="2803">
          <p15:clr>
            <a:srgbClr val="FBAE40"/>
          </p15:clr>
        </p15:guide>
        <p15:guide id="6" pos="335">
          <p15:clr>
            <a:srgbClr val="FBAE40"/>
          </p15:clr>
        </p15:guide>
        <p15:guide id="7" pos="675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C3A6BD60-3B12-41E3-A8F6-42FFDE972E63}"/>
              </a:ext>
            </a:extLst>
          </p:cNvPr>
          <p:cNvGraphicFramePr>
            <a:graphicFrameLocks noChangeAspect="1"/>
          </p:cNvGraphicFramePr>
          <p:nvPr userDrawn="1">
            <p:custDataLst>
              <p:tags r:id="rId1"/>
            </p:custDataLst>
          </p:nvPr>
        </p:nvGraphicFramePr>
        <p:xfrm>
          <a:off x="1589" y="1590"/>
          <a:ext cx="1588" cy="1588"/>
        </p:xfrm>
        <a:graphic>
          <a:graphicData uri="http://schemas.openxmlformats.org/presentationml/2006/ole">
            <mc:AlternateContent xmlns:mc="http://schemas.openxmlformats.org/markup-compatibility/2006">
              <mc:Choice xmlns:v="urn:schemas-microsoft-com:vml" Requires="v">
                <p:oleObj name="think-cell Slide" r:id="rId3" imgW="592" imgH="595" progId="TCLayout.ActiveDocument.1">
                  <p:embed/>
                </p:oleObj>
              </mc:Choice>
              <mc:Fallback>
                <p:oleObj name="think-cell Slide" r:id="rId3" imgW="592" imgH="595" progId="TCLayout.ActiveDocument.1">
                  <p:embed/>
                  <p:pic>
                    <p:nvPicPr>
                      <p:cNvPr id="4" name="Object 3" hidden="1">
                        <a:extLst>
                          <a:ext uri="{FF2B5EF4-FFF2-40B4-BE49-F238E27FC236}">
                            <a16:creationId xmlns:a16="http://schemas.microsoft.com/office/drawing/2014/main" id="{C3A6BD60-3B12-41E3-A8F6-42FFDE972E63}"/>
                          </a:ext>
                        </a:extLst>
                      </p:cNvPr>
                      <p:cNvPicPr/>
                      <p:nvPr/>
                    </p:nvPicPr>
                    <p:blipFill>
                      <a:blip r:embed="rId4"/>
                      <a:stretch>
                        <a:fillRect/>
                      </a:stretch>
                    </p:blipFill>
                    <p:spPr>
                      <a:xfrm>
                        <a:off x="1589" y="1590"/>
                        <a:ext cx="1588" cy="1588"/>
                      </a:xfrm>
                      <a:prstGeom prst="rect">
                        <a:avLst/>
                      </a:prstGeom>
                    </p:spPr>
                  </p:pic>
                </p:oleObj>
              </mc:Fallback>
            </mc:AlternateContent>
          </a:graphicData>
        </a:graphic>
      </p:graphicFrame>
      <p:sp>
        <p:nvSpPr>
          <p:cNvPr id="7" name="Grå baggrund"/>
          <p:cNvSpPr/>
          <p:nvPr userDrawn="1"/>
        </p:nvSpPr>
        <p:spPr>
          <a:xfrm>
            <a:off x="1" y="832795"/>
            <a:ext cx="9144000" cy="37230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lnSpc>
                <a:spcPct val="95000"/>
              </a:lnSpc>
            </a:pPr>
            <a:endParaRPr lang="en-GB" sz="1056" noProof="0">
              <a:latin typeface="Orsted Sans Office" panose="00000500000000000000" pitchFamily="2" charset="0"/>
              <a:cs typeface="Arial" panose="020B0604020202020204" pitchFamily="34" charset="0"/>
              <a:sym typeface="Orsted Sans Office" panose="00000500000000000000" pitchFamily="2" charset="0"/>
            </a:endParaRPr>
          </a:p>
        </p:txBody>
      </p:sp>
      <p:sp>
        <p:nvSpPr>
          <p:cNvPr id="3" name="Content Placeholder 2"/>
          <p:cNvSpPr>
            <a:spLocks noGrp="1"/>
          </p:cNvSpPr>
          <p:nvPr>
            <p:ph idx="1" hasCustomPrompt="1"/>
          </p:nvPr>
        </p:nvSpPr>
        <p:spPr>
          <a:xfrm>
            <a:off x="433389" y="1028256"/>
            <a:ext cx="8278812" cy="3420000"/>
          </a:xfrm>
        </p:spPr>
        <p:txBody>
          <a:bodyPr/>
          <a:lstStyle>
            <a:lvl1pPr marL="175495" indent="-175495">
              <a:lnSpc>
                <a:spcPct val="95000"/>
              </a:lnSpc>
              <a:spcBef>
                <a:spcPts val="650"/>
              </a:spcBef>
              <a:buFont typeface="Arial" panose="020B0604020202020204" pitchFamily="34" charset="0"/>
              <a:buChar char="–"/>
              <a:defRPr sz="1056" b="0">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50"/>
              </a:spcBef>
              <a:defRPr sz="1056">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50"/>
              </a:spcBef>
              <a:defRPr sz="1056">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50"/>
              </a:spcBef>
              <a:defRPr sz="1056">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50"/>
              </a:spcBef>
              <a:defRPr sz="1056">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en-GB"/>
              <a:t>Click to add text </a:t>
            </a:r>
            <a:endParaRPr lang="en-GB" noProof="0"/>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Text Placeholder 14"/>
          <p:cNvSpPr>
            <a:spLocks noGrp="1"/>
          </p:cNvSpPr>
          <p:nvPr>
            <p:ph type="body" sz="quarter" idx="26" hasCustomPrompt="1"/>
          </p:nvPr>
        </p:nvSpPr>
        <p:spPr>
          <a:xfrm>
            <a:off x="748440" y="4561202"/>
            <a:ext cx="4147583" cy="367409"/>
          </a:xfrm>
        </p:spPr>
        <p:txBody>
          <a:bodyPr anchor="b" anchorCtr="0"/>
          <a:lstStyle>
            <a:lvl1pPr>
              <a:lnSpc>
                <a:spcPct val="95000"/>
              </a:lnSpc>
              <a:spcBef>
                <a:spcPts val="0"/>
              </a:spcBef>
              <a:defRPr sz="569" b="0" baseline="0">
                <a:solidFill>
                  <a:schemeClr val="accent6"/>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166"/>
              </a:spcBef>
              <a:defRPr sz="387" b="0">
                <a:solidFill>
                  <a:schemeClr val="accent6"/>
                </a:solidFill>
              </a:defRPr>
            </a:lvl2pPr>
            <a:lvl3pPr>
              <a:lnSpc>
                <a:spcPct val="95000"/>
              </a:lnSpc>
              <a:spcBef>
                <a:spcPts val="166"/>
              </a:spcBef>
              <a:defRPr sz="387" b="0">
                <a:solidFill>
                  <a:schemeClr val="accent6"/>
                </a:solidFill>
              </a:defRPr>
            </a:lvl3pPr>
            <a:lvl4pPr>
              <a:lnSpc>
                <a:spcPct val="95000"/>
              </a:lnSpc>
              <a:spcBef>
                <a:spcPts val="166"/>
              </a:spcBef>
              <a:defRPr sz="387" b="0">
                <a:solidFill>
                  <a:schemeClr val="accent6"/>
                </a:solidFill>
              </a:defRPr>
            </a:lvl4pPr>
            <a:lvl5pPr>
              <a:lnSpc>
                <a:spcPct val="95000"/>
              </a:lnSpc>
              <a:spcBef>
                <a:spcPts val="166"/>
              </a:spcBef>
              <a:defRPr sz="387" b="0">
                <a:solidFill>
                  <a:schemeClr val="accent6"/>
                </a:solidFill>
              </a:defRPr>
            </a:lvl5pPr>
          </a:lstStyle>
          <a:p>
            <a:pPr lvl="0"/>
            <a:r>
              <a:rPr lang="en-GB"/>
              <a:t>Click to add source or notes</a:t>
            </a:r>
          </a:p>
        </p:txBody>
      </p:sp>
      <p:sp>
        <p:nvSpPr>
          <p:cNvPr id="8" name="Date Placeholder 7">
            <a:extLst>
              <a:ext uri="{FF2B5EF4-FFF2-40B4-BE49-F238E27FC236}">
                <a16:creationId xmlns:a16="http://schemas.microsoft.com/office/drawing/2014/main" id="{6D87ED0A-A3D8-4F4A-A196-7595A36A4E0F}"/>
              </a:ext>
            </a:extLst>
          </p:cNvPr>
          <p:cNvSpPr>
            <a:spLocks noGrp="1"/>
          </p:cNvSpPr>
          <p:nvPr>
            <p:ph type="dt" sz="half" idx="27"/>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fld id="{1860A1F5-7E6A-4225-896D-634DF6D92566}" type="datetime1">
              <a:rPr lang="en-US" smtClean="0"/>
              <a:t>2/14/2024</a:t>
            </a:fld>
            <a:endParaRPr lang="en-GB"/>
          </a:p>
        </p:txBody>
      </p:sp>
      <p:sp>
        <p:nvSpPr>
          <p:cNvPr id="9" name="Footer Placeholder 8">
            <a:extLst>
              <a:ext uri="{FF2B5EF4-FFF2-40B4-BE49-F238E27FC236}">
                <a16:creationId xmlns:a16="http://schemas.microsoft.com/office/drawing/2014/main" id="{0875E95C-C4E6-4CD0-A7E2-46D6189AEBAB}"/>
              </a:ext>
            </a:extLst>
          </p:cNvPr>
          <p:cNvSpPr>
            <a:spLocks noGrp="1"/>
          </p:cNvSpPr>
          <p:nvPr>
            <p:ph type="ftr" sz="quarter" idx="28"/>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endParaRPr lang="en-GB"/>
          </a:p>
        </p:txBody>
      </p:sp>
      <p:sp>
        <p:nvSpPr>
          <p:cNvPr id="11" name="Slide Number Placeholder 10">
            <a:extLst>
              <a:ext uri="{FF2B5EF4-FFF2-40B4-BE49-F238E27FC236}">
                <a16:creationId xmlns:a16="http://schemas.microsoft.com/office/drawing/2014/main" id="{451F2DE0-1373-44A0-9FD9-F5984DD85E87}"/>
              </a:ext>
            </a:extLst>
          </p:cNvPr>
          <p:cNvSpPr>
            <a:spLocks noGrp="1"/>
          </p:cNvSpPr>
          <p:nvPr>
            <p:ph type="sldNum" sz="quarter" idx="29"/>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fld id="{24C8C45C-947F-4981-8B3F-4F32E973C901}" type="slidenum">
              <a:rPr lang="en-GB" smtClean="0"/>
              <a:pPr/>
              <a:t>‹#›</a:t>
            </a:fld>
            <a:endParaRPr lang="en-GB"/>
          </a:p>
        </p:txBody>
      </p:sp>
      <p:sp>
        <p:nvSpPr>
          <p:cNvPr id="13" name="Title 12">
            <a:extLst>
              <a:ext uri="{FF2B5EF4-FFF2-40B4-BE49-F238E27FC236}">
                <a16:creationId xmlns:a16="http://schemas.microsoft.com/office/drawing/2014/main" id="{8D7B5B42-7771-478B-B707-451694DA9466}"/>
              </a:ext>
            </a:extLst>
          </p:cNvPr>
          <p:cNvSpPr>
            <a:spLocks noGrp="1"/>
          </p:cNvSpPr>
          <p:nvPr>
            <p:ph type="title"/>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r>
              <a:rPr lang="en-GB"/>
              <a:t>Click to edit Master title style</a:t>
            </a:r>
          </a:p>
        </p:txBody>
      </p:sp>
    </p:spTree>
    <p:extLst>
      <p:ext uri="{BB962C8B-B14F-4D97-AF65-F5344CB8AC3E}">
        <p14:creationId xmlns:p14="http://schemas.microsoft.com/office/powerpoint/2010/main" val="1683322320"/>
      </p:ext>
    </p:extLst>
  </p:cSld>
  <p:clrMapOvr>
    <a:masterClrMapping/>
  </p:clrMapOvr>
  <p:extLst>
    <p:ext uri="{DCECCB84-F9BA-43D5-87BE-67443E8EF086}">
      <p15:sldGuideLst xmlns:p15="http://schemas.microsoft.com/office/powerpoint/2012/main">
        <p15:guide id="1" orient="horz" pos="647">
          <p15:clr>
            <a:srgbClr val="FBAE40"/>
          </p15:clr>
        </p15:guide>
        <p15:guide id="2" pos="3545">
          <p15:clr>
            <a:srgbClr val="FBAE40"/>
          </p15:clr>
        </p15:guide>
        <p15:guide id="3" orient="horz" pos="522">
          <p15:clr>
            <a:srgbClr val="FBAE40"/>
          </p15:clr>
        </p15:guide>
        <p15:guide id="4" orient="horz" pos="158">
          <p15:clr>
            <a:srgbClr val="FBAE40"/>
          </p15:clr>
        </p15:guide>
        <p15:guide id="5" orient="horz" pos="2803">
          <p15:clr>
            <a:srgbClr val="FBAE40"/>
          </p15:clr>
        </p15:guide>
        <p15:guide id="6" pos="335">
          <p15:clr>
            <a:srgbClr val="FBAE40"/>
          </p15:clr>
        </p15:guide>
        <p15:guide id="7" pos="675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C3A6BD60-3B12-41E3-A8F6-42FFDE972E63}"/>
              </a:ext>
            </a:extLst>
          </p:cNvPr>
          <p:cNvGraphicFramePr>
            <a:graphicFrameLocks noChangeAspect="1"/>
          </p:cNvGraphicFramePr>
          <p:nvPr userDrawn="1">
            <p:custDataLst>
              <p:tags r:id="rId1"/>
            </p:custDataLst>
          </p:nvPr>
        </p:nvGraphicFramePr>
        <p:xfrm>
          <a:off x="1589" y="1590"/>
          <a:ext cx="1588" cy="1588"/>
        </p:xfrm>
        <a:graphic>
          <a:graphicData uri="http://schemas.openxmlformats.org/presentationml/2006/ole">
            <mc:AlternateContent xmlns:mc="http://schemas.openxmlformats.org/markup-compatibility/2006">
              <mc:Choice xmlns:v="urn:schemas-microsoft-com:vml" Requires="v">
                <p:oleObj name="think-cell Slide" r:id="rId3" imgW="592" imgH="595" progId="TCLayout.ActiveDocument.1">
                  <p:embed/>
                </p:oleObj>
              </mc:Choice>
              <mc:Fallback>
                <p:oleObj name="think-cell Slide" r:id="rId3" imgW="592" imgH="595" progId="TCLayout.ActiveDocument.1">
                  <p:embed/>
                  <p:pic>
                    <p:nvPicPr>
                      <p:cNvPr id="4" name="Object 3" hidden="1">
                        <a:extLst>
                          <a:ext uri="{FF2B5EF4-FFF2-40B4-BE49-F238E27FC236}">
                            <a16:creationId xmlns:a16="http://schemas.microsoft.com/office/drawing/2014/main" id="{C3A6BD60-3B12-41E3-A8F6-42FFDE972E63}"/>
                          </a:ext>
                        </a:extLst>
                      </p:cNvPr>
                      <p:cNvPicPr/>
                      <p:nvPr/>
                    </p:nvPicPr>
                    <p:blipFill>
                      <a:blip r:embed="rId4"/>
                      <a:stretch>
                        <a:fillRect/>
                      </a:stretch>
                    </p:blipFill>
                    <p:spPr>
                      <a:xfrm>
                        <a:off x="1589" y="1590"/>
                        <a:ext cx="1588" cy="1588"/>
                      </a:xfrm>
                      <a:prstGeom prst="rect">
                        <a:avLst/>
                      </a:prstGeom>
                    </p:spPr>
                  </p:pic>
                </p:oleObj>
              </mc:Fallback>
            </mc:AlternateContent>
          </a:graphicData>
        </a:graphic>
      </p:graphicFrame>
      <p:sp>
        <p:nvSpPr>
          <p:cNvPr id="7" name="Grå baggrund"/>
          <p:cNvSpPr/>
          <p:nvPr userDrawn="1"/>
        </p:nvSpPr>
        <p:spPr>
          <a:xfrm>
            <a:off x="1" y="832795"/>
            <a:ext cx="9144000" cy="372307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lnSpc>
                <a:spcPct val="95000"/>
              </a:lnSpc>
            </a:pPr>
            <a:endParaRPr lang="en-GB" sz="1056" noProof="0">
              <a:latin typeface="Orsted Sans Office" panose="00000500000000000000" pitchFamily="2" charset="0"/>
              <a:cs typeface="Arial" panose="020B0604020202020204" pitchFamily="34" charset="0"/>
              <a:sym typeface="Orsted Sans Office" panose="00000500000000000000" pitchFamily="2" charset="0"/>
            </a:endParaRPr>
          </a:p>
        </p:txBody>
      </p:sp>
      <p:sp>
        <p:nvSpPr>
          <p:cNvPr id="3" name="Content Placeholder 2"/>
          <p:cNvSpPr>
            <a:spLocks noGrp="1"/>
          </p:cNvSpPr>
          <p:nvPr>
            <p:ph idx="1" hasCustomPrompt="1"/>
          </p:nvPr>
        </p:nvSpPr>
        <p:spPr>
          <a:xfrm>
            <a:off x="433389" y="1028256"/>
            <a:ext cx="8278812" cy="3420000"/>
          </a:xfrm>
        </p:spPr>
        <p:txBody>
          <a:bodyPr/>
          <a:lstStyle>
            <a:lvl1pPr marL="175495" indent="-175495">
              <a:lnSpc>
                <a:spcPct val="95000"/>
              </a:lnSpc>
              <a:spcBef>
                <a:spcPts val="650"/>
              </a:spcBef>
              <a:buFont typeface="Arial" panose="020B0604020202020204" pitchFamily="34" charset="0"/>
              <a:buChar char="–"/>
              <a:defRPr sz="1056" b="0">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50"/>
              </a:spcBef>
              <a:defRPr sz="1056">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50"/>
              </a:spcBef>
              <a:defRPr sz="1056">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50"/>
              </a:spcBef>
              <a:defRPr sz="1056">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50"/>
              </a:spcBef>
              <a:defRPr sz="1056">
                <a:solidFill>
                  <a:schemeClr val="bg1"/>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en-GB"/>
              <a:t>Click to add text </a:t>
            </a:r>
            <a:endParaRPr lang="en-GB" noProof="0"/>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Text Placeholder 14"/>
          <p:cNvSpPr>
            <a:spLocks noGrp="1"/>
          </p:cNvSpPr>
          <p:nvPr>
            <p:ph type="body" sz="quarter" idx="26" hasCustomPrompt="1"/>
          </p:nvPr>
        </p:nvSpPr>
        <p:spPr>
          <a:xfrm>
            <a:off x="748440" y="4561202"/>
            <a:ext cx="4147583" cy="367409"/>
          </a:xfrm>
        </p:spPr>
        <p:txBody>
          <a:bodyPr anchor="b" anchorCtr="0"/>
          <a:lstStyle>
            <a:lvl1pPr>
              <a:lnSpc>
                <a:spcPct val="95000"/>
              </a:lnSpc>
              <a:spcBef>
                <a:spcPts val="0"/>
              </a:spcBef>
              <a:defRPr sz="569" b="0" baseline="0">
                <a:solidFill>
                  <a:schemeClr val="accent6"/>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166"/>
              </a:spcBef>
              <a:defRPr sz="387" b="0">
                <a:solidFill>
                  <a:schemeClr val="accent6"/>
                </a:solidFill>
              </a:defRPr>
            </a:lvl2pPr>
            <a:lvl3pPr>
              <a:lnSpc>
                <a:spcPct val="95000"/>
              </a:lnSpc>
              <a:spcBef>
                <a:spcPts val="166"/>
              </a:spcBef>
              <a:defRPr sz="387" b="0">
                <a:solidFill>
                  <a:schemeClr val="accent6"/>
                </a:solidFill>
              </a:defRPr>
            </a:lvl3pPr>
            <a:lvl4pPr>
              <a:lnSpc>
                <a:spcPct val="95000"/>
              </a:lnSpc>
              <a:spcBef>
                <a:spcPts val="166"/>
              </a:spcBef>
              <a:defRPr sz="387" b="0">
                <a:solidFill>
                  <a:schemeClr val="accent6"/>
                </a:solidFill>
              </a:defRPr>
            </a:lvl4pPr>
            <a:lvl5pPr>
              <a:lnSpc>
                <a:spcPct val="95000"/>
              </a:lnSpc>
              <a:spcBef>
                <a:spcPts val="166"/>
              </a:spcBef>
              <a:defRPr sz="387" b="0">
                <a:solidFill>
                  <a:schemeClr val="accent6"/>
                </a:solidFill>
              </a:defRPr>
            </a:lvl5pPr>
          </a:lstStyle>
          <a:p>
            <a:pPr lvl="0"/>
            <a:r>
              <a:rPr lang="en-GB"/>
              <a:t>Click to add source or notes</a:t>
            </a:r>
          </a:p>
        </p:txBody>
      </p:sp>
      <p:sp>
        <p:nvSpPr>
          <p:cNvPr id="8" name="Date Placeholder 7">
            <a:extLst>
              <a:ext uri="{FF2B5EF4-FFF2-40B4-BE49-F238E27FC236}">
                <a16:creationId xmlns:a16="http://schemas.microsoft.com/office/drawing/2014/main" id="{6D87ED0A-A3D8-4F4A-A196-7595A36A4E0F}"/>
              </a:ext>
            </a:extLst>
          </p:cNvPr>
          <p:cNvSpPr>
            <a:spLocks noGrp="1"/>
          </p:cNvSpPr>
          <p:nvPr>
            <p:ph type="dt" sz="half" idx="27"/>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fld id="{F5A492A2-A2BF-4A6B-9689-C46A57D73806}" type="datetime1">
              <a:rPr lang="en-US" smtClean="0"/>
              <a:t>2/14/2024</a:t>
            </a:fld>
            <a:endParaRPr lang="en-GB"/>
          </a:p>
        </p:txBody>
      </p:sp>
      <p:sp>
        <p:nvSpPr>
          <p:cNvPr id="9" name="Footer Placeholder 8">
            <a:extLst>
              <a:ext uri="{FF2B5EF4-FFF2-40B4-BE49-F238E27FC236}">
                <a16:creationId xmlns:a16="http://schemas.microsoft.com/office/drawing/2014/main" id="{0875E95C-C4E6-4CD0-A7E2-46D6189AEBAB}"/>
              </a:ext>
            </a:extLst>
          </p:cNvPr>
          <p:cNvSpPr>
            <a:spLocks noGrp="1"/>
          </p:cNvSpPr>
          <p:nvPr>
            <p:ph type="ftr" sz="quarter" idx="28"/>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endParaRPr lang="en-GB"/>
          </a:p>
        </p:txBody>
      </p:sp>
      <p:sp>
        <p:nvSpPr>
          <p:cNvPr id="11" name="Slide Number Placeholder 10">
            <a:extLst>
              <a:ext uri="{FF2B5EF4-FFF2-40B4-BE49-F238E27FC236}">
                <a16:creationId xmlns:a16="http://schemas.microsoft.com/office/drawing/2014/main" id="{451F2DE0-1373-44A0-9FD9-F5984DD85E87}"/>
              </a:ext>
            </a:extLst>
          </p:cNvPr>
          <p:cNvSpPr>
            <a:spLocks noGrp="1"/>
          </p:cNvSpPr>
          <p:nvPr>
            <p:ph type="sldNum" sz="quarter" idx="29"/>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fld id="{24C8C45C-947F-4981-8B3F-4F32E973C901}" type="slidenum">
              <a:rPr lang="en-GB" smtClean="0"/>
              <a:pPr/>
              <a:t>‹#›</a:t>
            </a:fld>
            <a:endParaRPr lang="en-GB"/>
          </a:p>
        </p:txBody>
      </p:sp>
      <p:sp>
        <p:nvSpPr>
          <p:cNvPr id="13" name="Title 12">
            <a:extLst>
              <a:ext uri="{FF2B5EF4-FFF2-40B4-BE49-F238E27FC236}">
                <a16:creationId xmlns:a16="http://schemas.microsoft.com/office/drawing/2014/main" id="{8D7B5B42-7771-478B-B707-451694DA9466}"/>
              </a:ext>
            </a:extLst>
          </p:cNvPr>
          <p:cNvSpPr>
            <a:spLocks noGrp="1"/>
          </p:cNvSpPr>
          <p:nvPr>
            <p:ph type="title"/>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r>
              <a:rPr lang="en-GB"/>
              <a:t>Click to edit Master title style</a:t>
            </a:r>
          </a:p>
        </p:txBody>
      </p:sp>
    </p:spTree>
    <p:extLst>
      <p:ext uri="{BB962C8B-B14F-4D97-AF65-F5344CB8AC3E}">
        <p14:creationId xmlns:p14="http://schemas.microsoft.com/office/powerpoint/2010/main" val="1688569122"/>
      </p:ext>
    </p:extLst>
  </p:cSld>
  <p:clrMapOvr>
    <a:masterClrMapping/>
  </p:clrMapOvr>
  <p:extLst>
    <p:ext uri="{DCECCB84-F9BA-43D5-87BE-67443E8EF086}">
      <p15:sldGuideLst xmlns:p15="http://schemas.microsoft.com/office/powerpoint/2012/main">
        <p15:guide id="1" orient="horz" pos="647">
          <p15:clr>
            <a:srgbClr val="FBAE40"/>
          </p15:clr>
        </p15:guide>
        <p15:guide id="2" pos="3545">
          <p15:clr>
            <a:srgbClr val="FBAE40"/>
          </p15:clr>
        </p15:guide>
        <p15:guide id="3" orient="horz" pos="522">
          <p15:clr>
            <a:srgbClr val="FBAE40"/>
          </p15:clr>
        </p15:guide>
        <p15:guide id="4" orient="horz" pos="158">
          <p15:clr>
            <a:srgbClr val="FBAE40"/>
          </p15:clr>
        </p15:guide>
        <p15:guide id="5" orient="horz" pos="2803">
          <p15:clr>
            <a:srgbClr val="FBAE40"/>
          </p15:clr>
        </p15:guide>
        <p15:guide id="6" pos="335">
          <p15:clr>
            <a:srgbClr val="FBAE40"/>
          </p15:clr>
        </p15:guide>
        <p15:guide id="7" pos="675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C3A6BD60-3B12-41E3-A8F6-42FFDE972E63}"/>
              </a:ext>
            </a:extLst>
          </p:cNvPr>
          <p:cNvGraphicFramePr>
            <a:graphicFrameLocks noChangeAspect="1"/>
          </p:cNvGraphicFramePr>
          <p:nvPr userDrawn="1">
            <p:custDataLst>
              <p:tags r:id="rId1"/>
            </p:custDataLst>
          </p:nvPr>
        </p:nvGraphicFramePr>
        <p:xfrm>
          <a:off x="1589" y="1590"/>
          <a:ext cx="1588" cy="1588"/>
        </p:xfrm>
        <a:graphic>
          <a:graphicData uri="http://schemas.openxmlformats.org/presentationml/2006/ole">
            <mc:AlternateContent xmlns:mc="http://schemas.openxmlformats.org/markup-compatibility/2006">
              <mc:Choice xmlns:v="urn:schemas-microsoft-com:vml" Requires="v">
                <p:oleObj name="think-cell Slide" r:id="rId3" imgW="592" imgH="595" progId="TCLayout.ActiveDocument.1">
                  <p:embed/>
                </p:oleObj>
              </mc:Choice>
              <mc:Fallback>
                <p:oleObj name="think-cell Slide" r:id="rId3" imgW="592" imgH="595" progId="TCLayout.ActiveDocument.1">
                  <p:embed/>
                  <p:pic>
                    <p:nvPicPr>
                      <p:cNvPr id="4" name="Object 3" hidden="1">
                        <a:extLst>
                          <a:ext uri="{FF2B5EF4-FFF2-40B4-BE49-F238E27FC236}">
                            <a16:creationId xmlns:a16="http://schemas.microsoft.com/office/drawing/2014/main" id="{C3A6BD60-3B12-41E3-A8F6-42FFDE972E63}"/>
                          </a:ext>
                        </a:extLst>
                      </p:cNvPr>
                      <p:cNvPicPr/>
                      <p:nvPr/>
                    </p:nvPicPr>
                    <p:blipFill>
                      <a:blip r:embed="rId4"/>
                      <a:stretch>
                        <a:fillRect/>
                      </a:stretch>
                    </p:blipFill>
                    <p:spPr>
                      <a:xfrm>
                        <a:off x="1589" y="1590"/>
                        <a:ext cx="1588" cy="1588"/>
                      </a:xfrm>
                      <a:prstGeom prst="rect">
                        <a:avLst/>
                      </a:prstGeom>
                    </p:spPr>
                  </p:pic>
                </p:oleObj>
              </mc:Fallback>
            </mc:AlternateContent>
          </a:graphicData>
        </a:graphic>
      </p:graphicFrame>
      <p:sp>
        <p:nvSpPr>
          <p:cNvPr id="3" name="Content Placeholder 2"/>
          <p:cNvSpPr>
            <a:spLocks noGrp="1"/>
          </p:cNvSpPr>
          <p:nvPr>
            <p:ph idx="1" hasCustomPrompt="1"/>
          </p:nvPr>
        </p:nvSpPr>
        <p:spPr>
          <a:xfrm>
            <a:off x="433389" y="1028256"/>
            <a:ext cx="8278812" cy="3420000"/>
          </a:xfrm>
        </p:spPr>
        <p:txBody>
          <a:bodyPr/>
          <a:lstStyle>
            <a:lvl1pPr marL="175495" indent="-175495">
              <a:lnSpc>
                <a:spcPct val="95000"/>
              </a:lnSpc>
              <a:spcBef>
                <a:spcPts val="650"/>
              </a:spcBef>
              <a:buFont typeface="Arial" panose="020B0604020202020204" pitchFamily="34" charset="0"/>
              <a:buChar char="–"/>
              <a:defRPr sz="1056" b="0">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650"/>
              </a:spcBef>
              <a:defRPr sz="1056">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2pPr>
            <a:lvl3pPr>
              <a:lnSpc>
                <a:spcPct val="95000"/>
              </a:lnSpc>
              <a:spcBef>
                <a:spcPts val="650"/>
              </a:spcBef>
              <a:defRPr sz="1056">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3pPr>
            <a:lvl4pPr>
              <a:lnSpc>
                <a:spcPct val="95000"/>
              </a:lnSpc>
              <a:spcBef>
                <a:spcPts val="650"/>
              </a:spcBef>
              <a:defRPr sz="1056">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4pPr>
            <a:lvl5pPr>
              <a:lnSpc>
                <a:spcPct val="95000"/>
              </a:lnSpc>
              <a:spcBef>
                <a:spcPts val="650"/>
              </a:spcBef>
              <a:defRPr sz="1056">
                <a:solidFill>
                  <a:schemeClr val="tx2"/>
                </a:solidFill>
                <a:latin typeface="Orsted Sans Office" panose="00000500000000000000" pitchFamily="2" charset="0"/>
                <a:cs typeface="Arial" panose="020B0604020202020204" pitchFamily="34" charset="0"/>
                <a:sym typeface="Orsted Sans Office" panose="00000500000000000000" pitchFamily="2" charset="0"/>
              </a:defRPr>
            </a:lvl5pPr>
          </a:lstStyle>
          <a:p>
            <a:pPr lvl="0"/>
            <a:r>
              <a:rPr lang="en-GB"/>
              <a:t>Click to add text </a:t>
            </a:r>
            <a:endParaRPr lang="en-GB" noProof="0"/>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Text Placeholder 14"/>
          <p:cNvSpPr>
            <a:spLocks noGrp="1"/>
          </p:cNvSpPr>
          <p:nvPr>
            <p:ph type="body" sz="quarter" idx="26" hasCustomPrompt="1"/>
          </p:nvPr>
        </p:nvSpPr>
        <p:spPr>
          <a:xfrm>
            <a:off x="748440" y="4561202"/>
            <a:ext cx="4147583" cy="367409"/>
          </a:xfrm>
        </p:spPr>
        <p:txBody>
          <a:bodyPr anchor="b" anchorCtr="0"/>
          <a:lstStyle>
            <a:lvl1pPr>
              <a:lnSpc>
                <a:spcPct val="95000"/>
              </a:lnSpc>
              <a:spcBef>
                <a:spcPts val="0"/>
              </a:spcBef>
              <a:defRPr sz="569" b="0" baseline="0">
                <a:solidFill>
                  <a:schemeClr val="accent6"/>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166"/>
              </a:spcBef>
              <a:defRPr sz="387" b="0">
                <a:solidFill>
                  <a:schemeClr val="accent6"/>
                </a:solidFill>
              </a:defRPr>
            </a:lvl2pPr>
            <a:lvl3pPr>
              <a:lnSpc>
                <a:spcPct val="95000"/>
              </a:lnSpc>
              <a:spcBef>
                <a:spcPts val="166"/>
              </a:spcBef>
              <a:defRPr sz="387" b="0">
                <a:solidFill>
                  <a:schemeClr val="accent6"/>
                </a:solidFill>
              </a:defRPr>
            </a:lvl3pPr>
            <a:lvl4pPr>
              <a:lnSpc>
                <a:spcPct val="95000"/>
              </a:lnSpc>
              <a:spcBef>
                <a:spcPts val="166"/>
              </a:spcBef>
              <a:defRPr sz="387" b="0">
                <a:solidFill>
                  <a:schemeClr val="accent6"/>
                </a:solidFill>
              </a:defRPr>
            </a:lvl4pPr>
            <a:lvl5pPr>
              <a:lnSpc>
                <a:spcPct val="95000"/>
              </a:lnSpc>
              <a:spcBef>
                <a:spcPts val="166"/>
              </a:spcBef>
              <a:defRPr sz="387" b="0">
                <a:solidFill>
                  <a:schemeClr val="accent6"/>
                </a:solidFill>
              </a:defRPr>
            </a:lvl5pPr>
          </a:lstStyle>
          <a:p>
            <a:pPr lvl="0"/>
            <a:r>
              <a:rPr lang="en-GB"/>
              <a:t>Click to add source or notes</a:t>
            </a:r>
          </a:p>
        </p:txBody>
      </p:sp>
      <p:sp>
        <p:nvSpPr>
          <p:cNvPr id="8" name="Date Placeholder 7">
            <a:extLst>
              <a:ext uri="{FF2B5EF4-FFF2-40B4-BE49-F238E27FC236}">
                <a16:creationId xmlns:a16="http://schemas.microsoft.com/office/drawing/2014/main" id="{6D87ED0A-A3D8-4F4A-A196-7595A36A4E0F}"/>
              </a:ext>
            </a:extLst>
          </p:cNvPr>
          <p:cNvSpPr>
            <a:spLocks noGrp="1"/>
          </p:cNvSpPr>
          <p:nvPr>
            <p:ph type="dt" sz="half" idx="27"/>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fld id="{E1D7C5F4-5192-4A3B-B796-D760DAE4E558}" type="datetime1">
              <a:rPr lang="en-US" smtClean="0"/>
              <a:t>2/14/2024</a:t>
            </a:fld>
            <a:endParaRPr lang="en-GB"/>
          </a:p>
        </p:txBody>
      </p:sp>
      <p:sp>
        <p:nvSpPr>
          <p:cNvPr id="9" name="Footer Placeholder 8">
            <a:extLst>
              <a:ext uri="{FF2B5EF4-FFF2-40B4-BE49-F238E27FC236}">
                <a16:creationId xmlns:a16="http://schemas.microsoft.com/office/drawing/2014/main" id="{0875E95C-C4E6-4CD0-A7E2-46D6189AEBAB}"/>
              </a:ext>
            </a:extLst>
          </p:cNvPr>
          <p:cNvSpPr>
            <a:spLocks noGrp="1"/>
          </p:cNvSpPr>
          <p:nvPr>
            <p:ph type="ftr" sz="quarter" idx="28"/>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endParaRPr lang="en-GB"/>
          </a:p>
        </p:txBody>
      </p:sp>
      <p:sp>
        <p:nvSpPr>
          <p:cNvPr id="11" name="Slide Number Placeholder 10">
            <a:extLst>
              <a:ext uri="{FF2B5EF4-FFF2-40B4-BE49-F238E27FC236}">
                <a16:creationId xmlns:a16="http://schemas.microsoft.com/office/drawing/2014/main" id="{451F2DE0-1373-44A0-9FD9-F5984DD85E87}"/>
              </a:ext>
            </a:extLst>
          </p:cNvPr>
          <p:cNvSpPr>
            <a:spLocks noGrp="1"/>
          </p:cNvSpPr>
          <p:nvPr>
            <p:ph type="sldNum" sz="quarter" idx="29"/>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fld id="{24C8C45C-947F-4981-8B3F-4F32E973C901}" type="slidenum">
              <a:rPr lang="en-GB" smtClean="0"/>
              <a:pPr/>
              <a:t>‹#›</a:t>
            </a:fld>
            <a:endParaRPr lang="en-GB"/>
          </a:p>
        </p:txBody>
      </p:sp>
      <p:sp>
        <p:nvSpPr>
          <p:cNvPr id="13" name="Title 12">
            <a:extLst>
              <a:ext uri="{FF2B5EF4-FFF2-40B4-BE49-F238E27FC236}">
                <a16:creationId xmlns:a16="http://schemas.microsoft.com/office/drawing/2014/main" id="{8D7B5B42-7771-478B-B707-451694DA9466}"/>
              </a:ext>
            </a:extLst>
          </p:cNvPr>
          <p:cNvSpPr>
            <a:spLocks noGrp="1"/>
          </p:cNvSpPr>
          <p:nvPr>
            <p:ph type="title"/>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r>
              <a:rPr lang="en-GB"/>
              <a:t>Click to edit Master title style</a:t>
            </a:r>
          </a:p>
        </p:txBody>
      </p:sp>
    </p:spTree>
    <p:extLst>
      <p:ext uri="{BB962C8B-B14F-4D97-AF65-F5344CB8AC3E}">
        <p14:creationId xmlns:p14="http://schemas.microsoft.com/office/powerpoint/2010/main" val="2047686775"/>
      </p:ext>
    </p:extLst>
  </p:cSld>
  <p:clrMapOvr>
    <a:masterClrMapping/>
  </p:clrMapOvr>
  <p:extLst>
    <p:ext uri="{DCECCB84-F9BA-43D5-87BE-67443E8EF086}">
      <p15:sldGuideLst xmlns:p15="http://schemas.microsoft.com/office/powerpoint/2012/main">
        <p15:guide id="1" orient="horz" pos="647">
          <p15:clr>
            <a:srgbClr val="FBAE40"/>
          </p15:clr>
        </p15:guide>
        <p15:guide id="2" pos="3545">
          <p15:clr>
            <a:srgbClr val="FBAE40"/>
          </p15:clr>
        </p15:guide>
        <p15:guide id="3" orient="horz" pos="522">
          <p15:clr>
            <a:srgbClr val="FBAE40"/>
          </p15:clr>
        </p15:guide>
        <p15:guide id="4" orient="horz" pos="158">
          <p15:clr>
            <a:srgbClr val="FBAE40"/>
          </p15:clr>
        </p15:guide>
        <p15:guide id="5" orient="horz" pos="2803">
          <p15:clr>
            <a:srgbClr val="FBAE40"/>
          </p15:clr>
        </p15:guide>
        <p15:guide id="6" pos="335">
          <p15:clr>
            <a:srgbClr val="FBAE40"/>
          </p15:clr>
        </p15:guide>
        <p15:guide id="7" pos="675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in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AD556C6-991D-4FD9-9393-739D0F8A60D2}"/>
              </a:ext>
            </a:extLst>
          </p:cNvPr>
          <p:cNvGraphicFramePr>
            <a:graphicFrameLocks noChangeAspect="1"/>
          </p:cNvGraphicFramePr>
          <p:nvPr userDrawn="1">
            <p:custDataLst>
              <p:tags r:id="rId1"/>
            </p:custDataLst>
          </p:nvPr>
        </p:nvGraphicFramePr>
        <p:xfrm>
          <a:off x="1589" y="1590"/>
          <a:ext cx="1588" cy="1588"/>
        </p:xfrm>
        <a:graphic>
          <a:graphicData uri="http://schemas.openxmlformats.org/presentationml/2006/ole">
            <mc:AlternateContent xmlns:mc="http://schemas.openxmlformats.org/markup-compatibility/2006">
              <mc:Choice xmlns:v="urn:schemas-microsoft-com:vml" Requires="v">
                <p:oleObj name="think-cell Slide" r:id="rId3" imgW="592" imgH="595" progId="TCLayout.ActiveDocument.1">
                  <p:embed/>
                </p:oleObj>
              </mc:Choice>
              <mc:Fallback>
                <p:oleObj name="think-cell Slide" r:id="rId3" imgW="592" imgH="595" progId="TCLayout.ActiveDocument.1">
                  <p:embed/>
                  <p:pic>
                    <p:nvPicPr>
                      <p:cNvPr id="3" name="Object 2" hidden="1">
                        <a:extLst>
                          <a:ext uri="{FF2B5EF4-FFF2-40B4-BE49-F238E27FC236}">
                            <a16:creationId xmlns:a16="http://schemas.microsoft.com/office/drawing/2014/main" id="{DAD556C6-991D-4FD9-9393-739D0F8A60D2}"/>
                          </a:ext>
                        </a:extLst>
                      </p:cNvPr>
                      <p:cNvPicPr/>
                      <p:nvPr/>
                    </p:nvPicPr>
                    <p:blipFill>
                      <a:blip r:embed="rId4"/>
                      <a:stretch>
                        <a:fillRect/>
                      </a:stretch>
                    </p:blipFill>
                    <p:spPr>
                      <a:xfrm>
                        <a:off x="1589" y="1590"/>
                        <a:ext cx="1588" cy="1588"/>
                      </a:xfrm>
                      <a:prstGeom prst="rect">
                        <a:avLst/>
                      </a:prstGeom>
                    </p:spPr>
                  </p:pic>
                </p:oleObj>
              </mc:Fallback>
            </mc:AlternateContent>
          </a:graphicData>
        </a:graphic>
      </p:graphicFrame>
      <p:sp>
        <p:nvSpPr>
          <p:cNvPr id="7" name="Text Placeholder 14">
            <a:extLst>
              <a:ext uri="{FF2B5EF4-FFF2-40B4-BE49-F238E27FC236}">
                <a16:creationId xmlns:a16="http://schemas.microsoft.com/office/drawing/2014/main" id="{49757780-C244-418D-A0DD-15ED296FE331}"/>
              </a:ext>
            </a:extLst>
          </p:cNvPr>
          <p:cNvSpPr>
            <a:spLocks noGrp="1"/>
          </p:cNvSpPr>
          <p:nvPr>
            <p:ph type="body" sz="quarter" idx="26" hasCustomPrompt="1"/>
          </p:nvPr>
        </p:nvSpPr>
        <p:spPr>
          <a:xfrm>
            <a:off x="748440" y="4561202"/>
            <a:ext cx="4147583" cy="367409"/>
          </a:xfrm>
        </p:spPr>
        <p:txBody>
          <a:bodyPr anchor="b" anchorCtr="0"/>
          <a:lstStyle>
            <a:lvl1pPr>
              <a:lnSpc>
                <a:spcPct val="95000"/>
              </a:lnSpc>
              <a:spcBef>
                <a:spcPts val="0"/>
              </a:spcBef>
              <a:defRPr sz="569" b="0" baseline="0">
                <a:solidFill>
                  <a:schemeClr val="accent6"/>
                </a:solidFill>
                <a:latin typeface="Orsted Sans Office" panose="00000500000000000000" pitchFamily="2" charset="0"/>
                <a:cs typeface="Arial" panose="020B0604020202020204" pitchFamily="34" charset="0"/>
                <a:sym typeface="Orsted Sans Office" panose="00000500000000000000" pitchFamily="2" charset="0"/>
              </a:defRPr>
            </a:lvl1pPr>
            <a:lvl2pPr>
              <a:lnSpc>
                <a:spcPct val="95000"/>
              </a:lnSpc>
              <a:spcBef>
                <a:spcPts val="166"/>
              </a:spcBef>
              <a:defRPr sz="387" b="0">
                <a:solidFill>
                  <a:schemeClr val="accent6"/>
                </a:solidFill>
              </a:defRPr>
            </a:lvl2pPr>
            <a:lvl3pPr>
              <a:lnSpc>
                <a:spcPct val="95000"/>
              </a:lnSpc>
              <a:spcBef>
                <a:spcPts val="166"/>
              </a:spcBef>
              <a:defRPr sz="387" b="0">
                <a:solidFill>
                  <a:schemeClr val="accent6"/>
                </a:solidFill>
              </a:defRPr>
            </a:lvl3pPr>
            <a:lvl4pPr>
              <a:lnSpc>
                <a:spcPct val="95000"/>
              </a:lnSpc>
              <a:spcBef>
                <a:spcPts val="166"/>
              </a:spcBef>
              <a:defRPr sz="387" b="0">
                <a:solidFill>
                  <a:schemeClr val="accent6"/>
                </a:solidFill>
              </a:defRPr>
            </a:lvl4pPr>
            <a:lvl5pPr>
              <a:lnSpc>
                <a:spcPct val="95000"/>
              </a:lnSpc>
              <a:spcBef>
                <a:spcPts val="166"/>
              </a:spcBef>
              <a:defRPr sz="387" b="0">
                <a:solidFill>
                  <a:schemeClr val="accent6"/>
                </a:solidFill>
              </a:defRPr>
            </a:lvl5pPr>
          </a:lstStyle>
          <a:p>
            <a:pPr lvl="0"/>
            <a:r>
              <a:rPr lang="en-GB"/>
              <a:t>Click to add source or notes</a:t>
            </a:r>
          </a:p>
        </p:txBody>
      </p:sp>
      <p:sp>
        <p:nvSpPr>
          <p:cNvPr id="6" name="Date Placeholder 5">
            <a:extLst>
              <a:ext uri="{FF2B5EF4-FFF2-40B4-BE49-F238E27FC236}">
                <a16:creationId xmlns:a16="http://schemas.microsoft.com/office/drawing/2014/main" id="{0EB9224E-8240-41A4-8463-E8525C11C280}"/>
              </a:ext>
            </a:extLst>
          </p:cNvPr>
          <p:cNvSpPr>
            <a:spLocks noGrp="1"/>
          </p:cNvSpPr>
          <p:nvPr>
            <p:ph type="dt" sz="half" idx="27"/>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fld id="{36E6C499-AAD4-4E24-8F42-8AF4091D1BEB}" type="datetime1">
              <a:rPr lang="en-US" smtClean="0"/>
              <a:t>2/14/2024</a:t>
            </a:fld>
            <a:endParaRPr lang="en-GB"/>
          </a:p>
        </p:txBody>
      </p:sp>
      <p:sp>
        <p:nvSpPr>
          <p:cNvPr id="8" name="Footer Placeholder 7">
            <a:extLst>
              <a:ext uri="{FF2B5EF4-FFF2-40B4-BE49-F238E27FC236}">
                <a16:creationId xmlns:a16="http://schemas.microsoft.com/office/drawing/2014/main" id="{F68843D8-4A5E-4D36-85EC-8E0B3ADB246A}"/>
              </a:ext>
            </a:extLst>
          </p:cNvPr>
          <p:cNvSpPr>
            <a:spLocks noGrp="1"/>
          </p:cNvSpPr>
          <p:nvPr>
            <p:ph type="ftr" sz="quarter" idx="28"/>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endParaRPr lang="en-GB"/>
          </a:p>
        </p:txBody>
      </p:sp>
      <p:sp>
        <p:nvSpPr>
          <p:cNvPr id="9" name="Slide Number Placeholder 8">
            <a:extLst>
              <a:ext uri="{FF2B5EF4-FFF2-40B4-BE49-F238E27FC236}">
                <a16:creationId xmlns:a16="http://schemas.microsoft.com/office/drawing/2014/main" id="{CE7AC4BD-9E46-441A-8377-B511306FE68D}"/>
              </a:ext>
            </a:extLst>
          </p:cNvPr>
          <p:cNvSpPr>
            <a:spLocks noGrp="1"/>
          </p:cNvSpPr>
          <p:nvPr>
            <p:ph type="sldNum" sz="quarter" idx="29"/>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fld id="{24C8C45C-947F-4981-8B3F-4F32E973C901}" type="slidenum">
              <a:rPr lang="en-GB" smtClean="0"/>
              <a:pPr/>
              <a:t>‹#›</a:t>
            </a:fld>
            <a:endParaRPr lang="en-GB"/>
          </a:p>
        </p:txBody>
      </p:sp>
      <p:sp>
        <p:nvSpPr>
          <p:cNvPr id="10" name="Title 9">
            <a:extLst>
              <a:ext uri="{FF2B5EF4-FFF2-40B4-BE49-F238E27FC236}">
                <a16:creationId xmlns:a16="http://schemas.microsoft.com/office/drawing/2014/main" id="{4E76D947-08D5-4897-BC99-FA8B3E3B5C0A}"/>
              </a:ext>
            </a:extLst>
          </p:cNvPr>
          <p:cNvSpPr>
            <a:spLocks noGrp="1"/>
          </p:cNvSpPr>
          <p:nvPr>
            <p:ph type="title"/>
          </p:nvPr>
        </p:nvSpPr>
        <p:spPr/>
        <p:txBody>
          <a:bodyPr/>
          <a:lstStyle>
            <a:lvl1pPr>
              <a:defRPr>
                <a:latin typeface="Orsted Sans Office" panose="00000500000000000000" pitchFamily="2" charset="0"/>
                <a:cs typeface="Arial" panose="020B0604020202020204" pitchFamily="34" charset="0"/>
                <a:sym typeface="Orsted Sans Office" panose="00000500000000000000" pitchFamily="2" charset="0"/>
              </a:defRPr>
            </a:lvl1pPr>
          </a:lstStyle>
          <a:p>
            <a:r>
              <a:rPr lang="en-GB"/>
              <a:t>Click to edit Master title style</a:t>
            </a:r>
          </a:p>
        </p:txBody>
      </p:sp>
    </p:spTree>
    <p:extLst>
      <p:ext uri="{BB962C8B-B14F-4D97-AF65-F5344CB8AC3E}">
        <p14:creationId xmlns:p14="http://schemas.microsoft.com/office/powerpoint/2010/main" val="1505053132"/>
      </p:ext>
    </p:extLst>
  </p:cSld>
  <p:clrMapOvr>
    <a:masterClrMapping/>
  </p:clrMapOvr>
  <p:extLst>
    <p:ext uri="{DCECCB84-F9BA-43D5-87BE-67443E8EF086}">
      <p15:sldGuideLst xmlns:p15="http://schemas.microsoft.com/office/powerpoint/2012/main">
        <p15:guide id="1" orient="horz" pos="523">
          <p15:clr>
            <a:srgbClr val="FBAE40"/>
          </p15:clr>
        </p15:guide>
        <p15:guide id="2" pos="335">
          <p15:clr>
            <a:srgbClr val="FBAE40"/>
          </p15:clr>
        </p15:guide>
        <p15:guide id="3" pos="6754">
          <p15:clr>
            <a:srgbClr val="FBAE40"/>
          </p15:clr>
        </p15:guide>
        <p15:guide id="4" orient="horz" pos="157">
          <p15:clr>
            <a:srgbClr val="FBAE40"/>
          </p15:clr>
        </p15:guide>
        <p15:guide id="5" orient="horz" pos="275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B96E3-0CA8-4D08-A7CA-FD835D892F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1879CA9-388A-482A-B681-9980A121AD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4C6B8618-E464-417E-ABFB-2AC4951576B6}"/>
              </a:ext>
            </a:extLst>
          </p:cNvPr>
          <p:cNvSpPr>
            <a:spLocks noGrp="1"/>
          </p:cNvSpPr>
          <p:nvPr>
            <p:ph type="sldNum" sz="quarter" idx="10"/>
          </p:nvPr>
        </p:nvSpPr>
        <p:spPr/>
        <p:txBody>
          <a:bodyPr/>
          <a:lstStyle/>
          <a:p>
            <a:fld id="{24C8C45C-947F-4981-8B3F-4F32E973C901}" type="slidenum">
              <a:rPr lang="en-GB" smtClean="0"/>
              <a:pPr/>
              <a:t>‹#›</a:t>
            </a:fld>
            <a:endParaRPr lang="en-GB"/>
          </a:p>
        </p:txBody>
      </p:sp>
      <p:sp>
        <p:nvSpPr>
          <p:cNvPr id="5" name="Date Placeholder 4">
            <a:extLst>
              <a:ext uri="{FF2B5EF4-FFF2-40B4-BE49-F238E27FC236}">
                <a16:creationId xmlns:a16="http://schemas.microsoft.com/office/drawing/2014/main" id="{0BCB713C-731A-4D38-8A4F-C1C202FDB52C}"/>
              </a:ext>
            </a:extLst>
          </p:cNvPr>
          <p:cNvSpPr>
            <a:spLocks noGrp="1"/>
          </p:cNvSpPr>
          <p:nvPr>
            <p:ph type="dt" sz="half" idx="11"/>
          </p:nvPr>
        </p:nvSpPr>
        <p:spPr/>
        <p:txBody>
          <a:bodyPr/>
          <a:lstStyle/>
          <a:p>
            <a:pPr>
              <a:lnSpc>
                <a:spcPct val="95000"/>
              </a:lnSpc>
            </a:pPr>
            <a:fld id="{90288AB2-C7BA-4139-96F8-5B1124E88617}" type="datetime1">
              <a:rPr lang="en-US" smtClean="0"/>
              <a:t>2/14/2024</a:t>
            </a:fld>
            <a:endParaRPr lang="en-GB"/>
          </a:p>
        </p:txBody>
      </p:sp>
      <p:sp>
        <p:nvSpPr>
          <p:cNvPr id="6" name="Footer Placeholder 5">
            <a:extLst>
              <a:ext uri="{FF2B5EF4-FFF2-40B4-BE49-F238E27FC236}">
                <a16:creationId xmlns:a16="http://schemas.microsoft.com/office/drawing/2014/main" id="{4DEBD2EB-BC94-4975-98D2-64FD798F39F1}"/>
              </a:ext>
            </a:extLst>
          </p:cNvPr>
          <p:cNvSpPr>
            <a:spLocks noGrp="1"/>
          </p:cNvSpPr>
          <p:nvPr>
            <p:ph type="ftr" sz="quarter" idx="12"/>
          </p:nvPr>
        </p:nvSpPr>
        <p:spPr/>
        <p:txBody>
          <a:bodyPr/>
          <a:lstStyle/>
          <a:p>
            <a:pPr>
              <a:lnSpc>
                <a:spcPct val="95000"/>
              </a:lnSpc>
            </a:pPr>
            <a:endParaRPr lang="en-GB"/>
          </a:p>
        </p:txBody>
      </p:sp>
    </p:spTree>
    <p:extLst>
      <p:ext uri="{BB962C8B-B14F-4D97-AF65-F5344CB8AC3E}">
        <p14:creationId xmlns:p14="http://schemas.microsoft.com/office/powerpoint/2010/main" val="36236091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467" y="1193"/>
          <a:ext cx="1465" cy="1190"/>
        </p:xfrm>
        <a:graphic>
          <a:graphicData uri="http://schemas.openxmlformats.org/presentationml/2006/ole">
            <mc:AlternateContent xmlns:mc="http://schemas.openxmlformats.org/markup-compatibility/2006">
              <mc:Choice xmlns:v="urn:schemas-microsoft-com:vml" Requires="v">
                <p:oleObj name="think-cell Slide" r:id="rId3" imgW="352" imgH="353" progId="TCLayout.ActiveDocument.1">
                  <p:embed/>
                </p:oleObj>
              </mc:Choice>
              <mc:Fallback>
                <p:oleObj name="think-cell Slide" r:id="rId3" imgW="352" imgH="353" progId="TCLayout.ActiveDocument.1">
                  <p:embed/>
                  <p:pic>
                    <p:nvPicPr>
                      <p:cNvPr id="2" name="Object 1" hidden="1"/>
                      <p:cNvPicPr/>
                      <p:nvPr/>
                    </p:nvPicPr>
                    <p:blipFill>
                      <a:blip r:embed="rId4"/>
                      <a:stretch>
                        <a:fillRect/>
                      </a:stretch>
                    </p:blipFill>
                    <p:spPr>
                      <a:xfrm>
                        <a:off x="1467" y="1193"/>
                        <a:ext cx="1465" cy="1190"/>
                      </a:xfrm>
                      <a:prstGeom prst="rect">
                        <a:avLst/>
                      </a:prstGeom>
                    </p:spPr>
                  </p:pic>
                </p:oleObj>
              </mc:Fallback>
            </mc:AlternateContent>
          </a:graphicData>
        </a:graphic>
      </p:graphicFrame>
      <p:sp>
        <p:nvSpPr>
          <p:cNvPr id="4" name="Slide Number Placeholder 3"/>
          <p:cNvSpPr>
            <a:spLocks noGrp="1"/>
          </p:cNvSpPr>
          <p:nvPr>
            <p:ph type="sldNum" sz="quarter" idx="12"/>
          </p:nvPr>
        </p:nvSpPr>
        <p:spPr/>
        <p:txBody>
          <a:bodyPr/>
          <a:lstStyle/>
          <a:p>
            <a:fld id="{24C8C45C-947F-4981-8B3F-4F32E973C901}" type="slidenum">
              <a:rPr lang="en-GB" smtClean="0"/>
              <a:t>‹#›</a:t>
            </a:fld>
            <a:endParaRPr lang="en-GB"/>
          </a:p>
        </p:txBody>
      </p:sp>
      <p:sp>
        <p:nvSpPr>
          <p:cNvPr id="6" name="Text Placeholder 14">
            <a:extLst>
              <a:ext uri="{FF2B5EF4-FFF2-40B4-BE49-F238E27FC236}">
                <a16:creationId xmlns:a16="http://schemas.microsoft.com/office/drawing/2014/main" id="{4FE50272-2400-4765-ACB4-7A6DF91E190E}"/>
              </a:ext>
            </a:extLst>
          </p:cNvPr>
          <p:cNvSpPr>
            <a:spLocks noGrp="1"/>
          </p:cNvSpPr>
          <p:nvPr>
            <p:ph type="body" sz="quarter" idx="26"/>
          </p:nvPr>
        </p:nvSpPr>
        <p:spPr>
          <a:xfrm>
            <a:off x="649755" y="4629351"/>
            <a:ext cx="6650299" cy="367409"/>
          </a:xfrm>
        </p:spPr>
        <p:txBody>
          <a:bodyPr anchor="b" anchorCtr="0"/>
          <a:lstStyle>
            <a:lvl1pPr marL="0" marR="0" indent="0" algn="l" defTabSz="614196" rtl="0" eaLnBrk="1" fontAlgn="auto" latinLnBrk="0" hangingPunct="1">
              <a:lnSpc>
                <a:spcPct val="95000"/>
              </a:lnSpc>
              <a:spcBef>
                <a:spcPts val="183"/>
              </a:spcBef>
              <a:spcAft>
                <a:spcPts val="0"/>
              </a:spcAft>
              <a:buClrTx/>
              <a:buSzTx/>
              <a:buFontTx/>
              <a:buNone/>
              <a:tabLst/>
              <a:defRPr sz="427" b="0">
                <a:solidFill>
                  <a:schemeClr val="accent1"/>
                </a:solidFill>
              </a:defRPr>
            </a:lvl1pPr>
            <a:lvl2pPr>
              <a:lnSpc>
                <a:spcPct val="95000"/>
              </a:lnSpc>
              <a:spcBef>
                <a:spcPts val="183"/>
              </a:spcBef>
              <a:defRPr sz="427" b="0">
                <a:solidFill>
                  <a:schemeClr val="accent6"/>
                </a:solidFill>
              </a:defRPr>
            </a:lvl2pPr>
            <a:lvl3pPr>
              <a:lnSpc>
                <a:spcPct val="95000"/>
              </a:lnSpc>
              <a:spcBef>
                <a:spcPts val="183"/>
              </a:spcBef>
              <a:defRPr sz="427" b="0">
                <a:solidFill>
                  <a:schemeClr val="accent6"/>
                </a:solidFill>
              </a:defRPr>
            </a:lvl3pPr>
            <a:lvl4pPr>
              <a:lnSpc>
                <a:spcPct val="95000"/>
              </a:lnSpc>
              <a:spcBef>
                <a:spcPts val="183"/>
              </a:spcBef>
              <a:defRPr sz="427" b="0">
                <a:solidFill>
                  <a:schemeClr val="accent6"/>
                </a:solidFill>
              </a:defRPr>
            </a:lvl4pPr>
            <a:lvl5pPr>
              <a:lnSpc>
                <a:spcPct val="95000"/>
              </a:lnSpc>
              <a:spcBef>
                <a:spcPts val="183"/>
              </a:spcBef>
              <a:defRPr sz="427" b="0">
                <a:solidFill>
                  <a:schemeClr val="accent6"/>
                </a:solidFill>
              </a:defRPr>
            </a:lvl5pPr>
          </a:lstStyle>
          <a:p>
            <a:pPr marL="0" marR="0" lvl="0" indent="0" algn="l" defTabSz="614196" rtl="0" eaLnBrk="1" fontAlgn="auto" latinLnBrk="0" hangingPunct="1">
              <a:lnSpc>
                <a:spcPct val="95000"/>
              </a:lnSpc>
              <a:spcBef>
                <a:spcPts val="183"/>
              </a:spcBef>
              <a:spcAft>
                <a:spcPts val="0"/>
              </a:spcAft>
              <a:buClrTx/>
              <a:buSzTx/>
              <a:buFontTx/>
              <a:buNone/>
              <a:tabLst/>
              <a:defRPr/>
            </a:pPr>
            <a:endParaRPr lang="en-GB"/>
          </a:p>
        </p:txBody>
      </p:sp>
    </p:spTree>
    <p:extLst>
      <p:ext uri="{BB962C8B-B14F-4D97-AF65-F5344CB8AC3E}">
        <p14:creationId xmlns:p14="http://schemas.microsoft.com/office/powerpoint/2010/main" val="27993088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lide_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2833544-C045-3445-BDC7-338B99AD10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3" y="643"/>
            <a:ext cx="9141714" cy="5142214"/>
          </a:xfrm>
          <a:prstGeom prst="rect">
            <a:avLst/>
          </a:prstGeom>
        </p:spPr>
      </p:pic>
      <p:pic>
        <p:nvPicPr>
          <p:cNvPr id="3" name="Picture 2" descr="Graphical user interface, text&#10;&#10;Description automatically generated">
            <a:extLst>
              <a:ext uri="{FF2B5EF4-FFF2-40B4-BE49-F238E27FC236}">
                <a16:creationId xmlns:a16="http://schemas.microsoft.com/office/drawing/2014/main" id="{9D0D9A35-A3DD-B543-884B-9BC0F275F60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11171" y="4290693"/>
            <a:ext cx="2671763" cy="542925"/>
          </a:xfrm>
          <a:prstGeom prst="rect">
            <a:avLst/>
          </a:prstGeom>
        </p:spPr>
      </p:pic>
      <p:sp>
        <p:nvSpPr>
          <p:cNvPr id="9" name="Text Placeholder 19">
            <a:extLst>
              <a:ext uri="{FF2B5EF4-FFF2-40B4-BE49-F238E27FC236}">
                <a16:creationId xmlns:a16="http://schemas.microsoft.com/office/drawing/2014/main" id="{8D902FFE-DD08-0B44-963F-5F53EB64AE69}"/>
              </a:ext>
            </a:extLst>
          </p:cNvPr>
          <p:cNvSpPr>
            <a:spLocks noGrp="1"/>
          </p:cNvSpPr>
          <p:nvPr>
            <p:ph type="body" sz="quarter" idx="18"/>
          </p:nvPr>
        </p:nvSpPr>
        <p:spPr>
          <a:xfrm>
            <a:off x="628650" y="2169324"/>
            <a:ext cx="2049711" cy="663769"/>
          </a:xfrm>
        </p:spPr>
        <p:txBody>
          <a:bodyPr>
            <a:normAutofit/>
          </a:bodyPr>
          <a:lstStyle>
            <a:lvl1pPr marL="0" indent="0">
              <a:buNone/>
              <a:defRPr sz="1294" b="1">
                <a:solidFill>
                  <a:schemeClr val="accent1"/>
                </a:solidFill>
              </a:defRPr>
            </a:lvl1pPr>
          </a:lstStyle>
          <a:p>
            <a:pPr lvl="0"/>
            <a:r>
              <a:rPr lang="en-GB"/>
              <a:t>Click to edit Master text styles</a:t>
            </a:r>
          </a:p>
        </p:txBody>
      </p:sp>
      <p:sp>
        <p:nvSpPr>
          <p:cNvPr id="10" name="Text Placeholder 22">
            <a:extLst>
              <a:ext uri="{FF2B5EF4-FFF2-40B4-BE49-F238E27FC236}">
                <a16:creationId xmlns:a16="http://schemas.microsoft.com/office/drawing/2014/main" id="{01DB577E-D8DE-1646-B847-1B5949877E1C}"/>
              </a:ext>
            </a:extLst>
          </p:cNvPr>
          <p:cNvSpPr>
            <a:spLocks noGrp="1"/>
          </p:cNvSpPr>
          <p:nvPr>
            <p:ph type="body" sz="quarter" idx="16"/>
          </p:nvPr>
        </p:nvSpPr>
        <p:spPr>
          <a:xfrm>
            <a:off x="628650" y="2895786"/>
            <a:ext cx="2049711" cy="663769"/>
          </a:xfrm>
        </p:spPr>
        <p:txBody>
          <a:bodyPr>
            <a:normAutofit/>
          </a:bodyPr>
          <a:lstStyle>
            <a:lvl1pPr marL="0" indent="0">
              <a:buNone/>
              <a:defRPr sz="1294">
                <a:solidFill>
                  <a:srgbClr val="425563"/>
                </a:solidFill>
              </a:defRPr>
            </a:lvl1pPr>
          </a:lstStyle>
          <a:p>
            <a:pPr lvl="0"/>
            <a:r>
              <a:rPr lang="en-GB"/>
              <a:t>Click to edit Master text styles</a:t>
            </a:r>
          </a:p>
        </p:txBody>
      </p:sp>
      <p:sp>
        <p:nvSpPr>
          <p:cNvPr id="11" name="Text Placeholder 28">
            <a:extLst>
              <a:ext uri="{FF2B5EF4-FFF2-40B4-BE49-F238E27FC236}">
                <a16:creationId xmlns:a16="http://schemas.microsoft.com/office/drawing/2014/main" id="{C9CF447C-B798-3E40-9F4B-F36D75C0590F}"/>
              </a:ext>
            </a:extLst>
          </p:cNvPr>
          <p:cNvSpPr>
            <a:spLocks noGrp="1"/>
          </p:cNvSpPr>
          <p:nvPr>
            <p:ph type="body" sz="quarter" idx="15" hasCustomPrompt="1"/>
          </p:nvPr>
        </p:nvSpPr>
        <p:spPr>
          <a:xfrm>
            <a:off x="629113" y="552174"/>
            <a:ext cx="2282203" cy="518198"/>
          </a:xfrm>
        </p:spPr>
        <p:txBody>
          <a:bodyPr>
            <a:noAutofit/>
          </a:bodyPr>
          <a:lstStyle>
            <a:lvl1pPr marL="0" indent="0">
              <a:buNone/>
              <a:defRPr sz="2588" cap="all" baseline="0">
                <a:solidFill>
                  <a:schemeClr val="tx2"/>
                </a:solidFill>
              </a:defRPr>
            </a:lvl1pPr>
          </a:lstStyle>
          <a:p>
            <a:pPr lvl="0"/>
            <a:r>
              <a:rPr lang="en-US"/>
              <a:t>LONGER HEADINGS </a:t>
            </a:r>
            <a:endParaRPr lang="en-GB"/>
          </a:p>
        </p:txBody>
      </p:sp>
      <p:sp>
        <p:nvSpPr>
          <p:cNvPr id="12" name="Text Placeholder 17">
            <a:extLst>
              <a:ext uri="{FF2B5EF4-FFF2-40B4-BE49-F238E27FC236}">
                <a16:creationId xmlns:a16="http://schemas.microsoft.com/office/drawing/2014/main" id="{62EB75C9-BBA6-6341-8B36-B5182F3C76BE}"/>
              </a:ext>
            </a:extLst>
          </p:cNvPr>
          <p:cNvSpPr>
            <a:spLocks noGrp="1"/>
          </p:cNvSpPr>
          <p:nvPr>
            <p:ph type="body" sz="quarter" idx="17" hasCustomPrompt="1"/>
          </p:nvPr>
        </p:nvSpPr>
        <p:spPr>
          <a:xfrm>
            <a:off x="629113" y="1240031"/>
            <a:ext cx="2282203" cy="648891"/>
          </a:xfrm>
        </p:spPr>
        <p:txBody>
          <a:bodyPr>
            <a:normAutofit/>
          </a:bodyPr>
          <a:lstStyle>
            <a:lvl1pPr marL="0" indent="0">
              <a:buNone/>
              <a:defRPr sz="2588" b="1" cap="all" baseline="0">
                <a:solidFill>
                  <a:schemeClr val="tx2"/>
                </a:solidFill>
              </a:defRPr>
            </a:lvl1pPr>
          </a:lstStyle>
          <a:p>
            <a:pPr lvl="0"/>
            <a:r>
              <a:rPr lang="en-US" b="1"/>
              <a:t>SHOULD USE THIS LAYOUT</a:t>
            </a:r>
            <a:endParaRPr lang="en-GB"/>
          </a:p>
        </p:txBody>
      </p:sp>
    </p:spTree>
    <p:extLst>
      <p:ext uri="{BB962C8B-B14F-4D97-AF65-F5344CB8AC3E}">
        <p14:creationId xmlns:p14="http://schemas.microsoft.com/office/powerpoint/2010/main" val="29598242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le Slide_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8F2DB7B-01E0-2B4C-9D4F-3EB8751396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 name="Picture 2" descr="A picture containing graphical user interface&#10;&#10;Description automatically generated">
            <a:extLst>
              <a:ext uri="{FF2B5EF4-FFF2-40B4-BE49-F238E27FC236}">
                <a16:creationId xmlns:a16="http://schemas.microsoft.com/office/drawing/2014/main" id="{527DA02C-D6D8-9C44-84FC-B815015C6C4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92180" y="4272939"/>
            <a:ext cx="2671763" cy="542925"/>
          </a:xfrm>
          <a:prstGeom prst="rect">
            <a:avLst/>
          </a:prstGeom>
        </p:spPr>
      </p:pic>
      <p:sp>
        <p:nvSpPr>
          <p:cNvPr id="36" name="Text Placeholder 19">
            <a:extLst>
              <a:ext uri="{FF2B5EF4-FFF2-40B4-BE49-F238E27FC236}">
                <a16:creationId xmlns:a16="http://schemas.microsoft.com/office/drawing/2014/main" id="{ECACF40D-0D2C-41B1-AE7A-1AD3FFF17095}"/>
              </a:ext>
            </a:extLst>
          </p:cNvPr>
          <p:cNvSpPr>
            <a:spLocks noGrp="1"/>
          </p:cNvSpPr>
          <p:nvPr>
            <p:ph type="body" sz="quarter" idx="18"/>
          </p:nvPr>
        </p:nvSpPr>
        <p:spPr>
          <a:xfrm>
            <a:off x="628650" y="2169324"/>
            <a:ext cx="2049711" cy="663769"/>
          </a:xfrm>
        </p:spPr>
        <p:txBody>
          <a:bodyPr>
            <a:normAutofit/>
          </a:bodyPr>
          <a:lstStyle>
            <a:lvl1pPr marL="0" indent="0">
              <a:buNone/>
              <a:defRPr sz="1294" b="1">
                <a:solidFill>
                  <a:schemeClr val="accent1"/>
                </a:solidFill>
              </a:defRPr>
            </a:lvl1pPr>
          </a:lstStyle>
          <a:p>
            <a:pPr lvl="0"/>
            <a:r>
              <a:rPr lang="en-GB"/>
              <a:t>Click to edit Master text styles</a:t>
            </a:r>
          </a:p>
        </p:txBody>
      </p:sp>
      <p:sp>
        <p:nvSpPr>
          <p:cNvPr id="37" name="Text Placeholder 22">
            <a:extLst>
              <a:ext uri="{FF2B5EF4-FFF2-40B4-BE49-F238E27FC236}">
                <a16:creationId xmlns:a16="http://schemas.microsoft.com/office/drawing/2014/main" id="{3C848223-3355-4F67-A7D5-32524A6C2D16}"/>
              </a:ext>
            </a:extLst>
          </p:cNvPr>
          <p:cNvSpPr>
            <a:spLocks noGrp="1"/>
          </p:cNvSpPr>
          <p:nvPr>
            <p:ph type="body" sz="quarter" idx="16"/>
          </p:nvPr>
        </p:nvSpPr>
        <p:spPr>
          <a:xfrm>
            <a:off x="628650" y="2895786"/>
            <a:ext cx="2049711" cy="663769"/>
          </a:xfrm>
        </p:spPr>
        <p:txBody>
          <a:bodyPr>
            <a:normAutofit/>
          </a:bodyPr>
          <a:lstStyle>
            <a:lvl1pPr marL="0" indent="0">
              <a:buNone/>
              <a:defRPr sz="1294">
                <a:solidFill>
                  <a:srgbClr val="425563"/>
                </a:solidFill>
              </a:defRPr>
            </a:lvl1pPr>
          </a:lstStyle>
          <a:p>
            <a:pPr lvl="0"/>
            <a:r>
              <a:rPr lang="en-GB"/>
              <a:t>Click to edit Master text styles</a:t>
            </a:r>
          </a:p>
        </p:txBody>
      </p:sp>
      <p:sp>
        <p:nvSpPr>
          <p:cNvPr id="38" name="Text Placeholder 28">
            <a:extLst>
              <a:ext uri="{FF2B5EF4-FFF2-40B4-BE49-F238E27FC236}">
                <a16:creationId xmlns:a16="http://schemas.microsoft.com/office/drawing/2014/main" id="{8355F994-011B-4244-952A-1BD103ABFC9F}"/>
              </a:ext>
            </a:extLst>
          </p:cNvPr>
          <p:cNvSpPr>
            <a:spLocks noGrp="1"/>
          </p:cNvSpPr>
          <p:nvPr>
            <p:ph type="body" sz="quarter" idx="15" hasCustomPrompt="1"/>
          </p:nvPr>
        </p:nvSpPr>
        <p:spPr>
          <a:xfrm>
            <a:off x="629113" y="552174"/>
            <a:ext cx="2282203" cy="518198"/>
          </a:xfrm>
        </p:spPr>
        <p:txBody>
          <a:bodyPr>
            <a:noAutofit/>
          </a:bodyPr>
          <a:lstStyle>
            <a:lvl1pPr marL="0" indent="0">
              <a:buNone/>
              <a:defRPr sz="2588" cap="all" baseline="0">
                <a:solidFill>
                  <a:schemeClr val="tx2"/>
                </a:solidFill>
              </a:defRPr>
            </a:lvl1pPr>
          </a:lstStyle>
          <a:p>
            <a:pPr lvl="0"/>
            <a:r>
              <a:rPr lang="en-US"/>
              <a:t>LONGER HEADINGS </a:t>
            </a:r>
            <a:endParaRPr lang="en-GB"/>
          </a:p>
        </p:txBody>
      </p:sp>
      <p:sp>
        <p:nvSpPr>
          <p:cNvPr id="39" name="Text Placeholder 17">
            <a:extLst>
              <a:ext uri="{FF2B5EF4-FFF2-40B4-BE49-F238E27FC236}">
                <a16:creationId xmlns:a16="http://schemas.microsoft.com/office/drawing/2014/main" id="{9D3A44D4-0C3E-4206-8E2C-A60708CD3B53}"/>
              </a:ext>
            </a:extLst>
          </p:cNvPr>
          <p:cNvSpPr>
            <a:spLocks noGrp="1"/>
          </p:cNvSpPr>
          <p:nvPr>
            <p:ph type="body" sz="quarter" idx="17" hasCustomPrompt="1"/>
          </p:nvPr>
        </p:nvSpPr>
        <p:spPr>
          <a:xfrm>
            <a:off x="629113" y="1240031"/>
            <a:ext cx="2282203" cy="648891"/>
          </a:xfrm>
        </p:spPr>
        <p:txBody>
          <a:bodyPr>
            <a:normAutofit/>
          </a:bodyPr>
          <a:lstStyle>
            <a:lvl1pPr marL="0" indent="0">
              <a:buNone/>
              <a:defRPr sz="2588" b="1" cap="all" baseline="0">
                <a:solidFill>
                  <a:schemeClr val="tx2"/>
                </a:solidFill>
              </a:defRPr>
            </a:lvl1pPr>
          </a:lstStyle>
          <a:p>
            <a:pPr lvl="0"/>
            <a:r>
              <a:rPr lang="en-US" b="1"/>
              <a:t>SHOULD USE THIS LAYOUT</a:t>
            </a:r>
            <a:endParaRPr lang="en-GB"/>
          </a:p>
        </p:txBody>
      </p:sp>
    </p:spTree>
    <p:extLst>
      <p:ext uri="{BB962C8B-B14F-4D97-AF65-F5344CB8AC3E}">
        <p14:creationId xmlns:p14="http://schemas.microsoft.com/office/powerpoint/2010/main" val="31642109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le Slide_4">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F03499-BC3D-E141-8BE6-7DED6A337E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3" y="643"/>
            <a:ext cx="9141714" cy="5142214"/>
          </a:xfrm>
          <a:prstGeom prst="rect">
            <a:avLst/>
          </a:prstGeom>
        </p:spPr>
      </p:pic>
      <p:sp>
        <p:nvSpPr>
          <p:cNvPr id="36" name="Text Placeholder 19">
            <a:extLst>
              <a:ext uri="{FF2B5EF4-FFF2-40B4-BE49-F238E27FC236}">
                <a16:creationId xmlns:a16="http://schemas.microsoft.com/office/drawing/2014/main" id="{ECACF40D-0D2C-41B1-AE7A-1AD3FFF17095}"/>
              </a:ext>
            </a:extLst>
          </p:cNvPr>
          <p:cNvSpPr>
            <a:spLocks noGrp="1"/>
          </p:cNvSpPr>
          <p:nvPr>
            <p:ph type="body" sz="quarter" idx="18"/>
          </p:nvPr>
        </p:nvSpPr>
        <p:spPr>
          <a:xfrm>
            <a:off x="628650" y="2169324"/>
            <a:ext cx="2049711" cy="663769"/>
          </a:xfrm>
        </p:spPr>
        <p:txBody>
          <a:bodyPr>
            <a:normAutofit/>
          </a:bodyPr>
          <a:lstStyle>
            <a:lvl1pPr marL="0" indent="0">
              <a:buNone/>
              <a:defRPr sz="1294" b="1">
                <a:solidFill>
                  <a:schemeClr val="accent1"/>
                </a:solidFill>
              </a:defRPr>
            </a:lvl1pPr>
          </a:lstStyle>
          <a:p>
            <a:pPr lvl="0"/>
            <a:r>
              <a:rPr lang="en-GB"/>
              <a:t>Click to edit Master text styles</a:t>
            </a:r>
          </a:p>
        </p:txBody>
      </p:sp>
      <p:sp>
        <p:nvSpPr>
          <p:cNvPr id="37" name="Text Placeholder 22">
            <a:extLst>
              <a:ext uri="{FF2B5EF4-FFF2-40B4-BE49-F238E27FC236}">
                <a16:creationId xmlns:a16="http://schemas.microsoft.com/office/drawing/2014/main" id="{3C848223-3355-4F67-A7D5-32524A6C2D16}"/>
              </a:ext>
            </a:extLst>
          </p:cNvPr>
          <p:cNvSpPr>
            <a:spLocks noGrp="1"/>
          </p:cNvSpPr>
          <p:nvPr>
            <p:ph type="body" sz="quarter" idx="16"/>
          </p:nvPr>
        </p:nvSpPr>
        <p:spPr>
          <a:xfrm>
            <a:off x="628650" y="2895786"/>
            <a:ext cx="2049711" cy="663769"/>
          </a:xfrm>
        </p:spPr>
        <p:txBody>
          <a:bodyPr>
            <a:normAutofit/>
          </a:bodyPr>
          <a:lstStyle>
            <a:lvl1pPr marL="0" indent="0">
              <a:buNone/>
              <a:defRPr sz="1294">
                <a:solidFill>
                  <a:srgbClr val="425563"/>
                </a:solidFill>
              </a:defRPr>
            </a:lvl1pPr>
          </a:lstStyle>
          <a:p>
            <a:pPr lvl="0"/>
            <a:r>
              <a:rPr lang="en-GB"/>
              <a:t>Click to edit Master text styles</a:t>
            </a:r>
          </a:p>
        </p:txBody>
      </p:sp>
      <p:sp>
        <p:nvSpPr>
          <p:cNvPr id="38" name="Text Placeholder 28">
            <a:extLst>
              <a:ext uri="{FF2B5EF4-FFF2-40B4-BE49-F238E27FC236}">
                <a16:creationId xmlns:a16="http://schemas.microsoft.com/office/drawing/2014/main" id="{8355F994-011B-4244-952A-1BD103ABFC9F}"/>
              </a:ext>
            </a:extLst>
          </p:cNvPr>
          <p:cNvSpPr>
            <a:spLocks noGrp="1"/>
          </p:cNvSpPr>
          <p:nvPr>
            <p:ph type="body" sz="quarter" idx="15" hasCustomPrompt="1"/>
          </p:nvPr>
        </p:nvSpPr>
        <p:spPr>
          <a:xfrm>
            <a:off x="629113" y="552174"/>
            <a:ext cx="2282203" cy="518198"/>
          </a:xfrm>
        </p:spPr>
        <p:txBody>
          <a:bodyPr>
            <a:noAutofit/>
          </a:bodyPr>
          <a:lstStyle>
            <a:lvl1pPr marL="0" indent="0">
              <a:buNone/>
              <a:defRPr sz="2588" cap="all" baseline="0">
                <a:solidFill>
                  <a:schemeClr val="tx2"/>
                </a:solidFill>
              </a:defRPr>
            </a:lvl1pPr>
          </a:lstStyle>
          <a:p>
            <a:pPr lvl="0"/>
            <a:r>
              <a:rPr lang="en-US"/>
              <a:t>LONGER HEADINGS </a:t>
            </a:r>
            <a:endParaRPr lang="en-GB"/>
          </a:p>
        </p:txBody>
      </p:sp>
      <p:sp>
        <p:nvSpPr>
          <p:cNvPr id="39" name="Text Placeholder 17">
            <a:extLst>
              <a:ext uri="{FF2B5EF4-FFF2-40B4-BE49-F238E27FC236}">
                <a16:creationId xmlns:a16="http://schemas.microsoft.com/office/drawing/2014/main" id="{9D3A44D4-0C3E-4206-8E2C-A60708CD3B53}"/>
              </a:ext>
            </a:extLst>
          </p:cNvPr>
          <p:cNvSpPr>
            <a:spLocks noGrp="1"/>
          </p:cNvSpPr>
          <p:nvPr>
            <p:ph type="body" sz="quarter" idx="17" hasCustomPrompt="1"/>
          </p:nvPr>
        </p:nvSpPr>
        <p:spPr>
          <a:xfrm>
            <a:off x="629113" y="1240031"/>
            <a:ext cx="2282203" cy="648891"/>
          </a:xfrm>
        </p:spPr>
        <p:txBody>
          <a:bodyPr>
            <a:normAutofit/>
          </a:bodyPr>
          <a:lstStyle>
            <a:lvl1pPr marL="0" indent="0">
              <a:buNone/>
              <a:defRPr sz="2588" b="1" cap="all" baseline="0">
                <a:solidFill>
                  <a:schemeClr val="tx2"/>
                </a:solidFill>
              </a:defRPr>
            </a:lvl1pPr>
          </a:lstStyle>
          <a:p>
            <a:pPr lvl="0"/>
            <a:r>
              <a:rPr lang="en-US" b="1"/>
              <a:t>SHOULD USE THIS LAYOUT</a:t>
            </a:r>
            <a:endParaRPr lang="en-GB"/>
          </a:p>
        </p:txBody>
      </p:sp>
      <p:pic>
        <p:nvPicPr>
          <p:cNvPr id="9" name="Picture 8" descr="A picture containing graphical user interface&#10;&#10;Description automatically generated">
            <a:extLst>
              <a:ext uri="{FF2B5EF4-FFF2-40B4-BE49-F238E27FC236}">
                <a16:creationId xmlns:a16="http://schemas.microsoft.com/office/drawing/2014/main" id="{DEEFB7F6-B342-CF42-85C0-07DEF25D23F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92180" y="4272939"/>
            <a:ext cx="2671763" cy="542925"/>
          </a:xfrm>
          <a:prstGeom prst="rect">
            <a:avLst/>
          </a:prstGeom>
        </p:spPr>
      </p:pic>
    </p:spTree>
    <p:extLst>
      <p:ext uri="{BB962C8B-B14F-4D97-AF65-F5344CB8AC3E}">
        <p14:creationId xmlns:p14="http://schemas.microsoft.com/office/powerpoint/2010/main" val="2718344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Title Slide_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B30BF7-3484-844D-A005-4A1F5E332C1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43"/>
            <a:ext cx="9141714" cy="5142214"/>
          </a:xfrm>
          <a:prstGeom prst="rect">
            <a:avLst/>
          </a:prstGeom>
        </p:spPr>
      </p:pic>
      <p:sp>
        <p:nvSpPr>
          <p:cNvPr id="36" name="Text Placeholder 19">
            <a:extLst>
              <a:ext uri="{FF2B5EF4-FFF2-40B4-BE49-F238E27FC236}">
                <a16:creationId xmlns:a16="http://schemas.microsoft.com/office/drawing/2014/main" id="{ECACF40D-0D2C-41B1-AE7A-1AD3FFF17095}"/>
              </a:ext>
            </a:extLst>
          </p:cNvPr>
          <p:cNvSpPr>
            <a:spLocks noGrp="1"/>
          </p:cNvSpPr>
          <p:nvPr>
            <p:ph type="body" sz="quarter" idx="18"/>
          </p:nvPr>
        </p:nvSpPr>
        <p:spPr>
          <a:xfrm>
            <a:off x="628650" y="2169324"/>
            <a:ext cx="2049711" cy="663769"/>
          </a:xfrm>
        </p:spPr>
        <p:txBody>
          <a:bodyPr>
            <a:normAutofit/>
          </a:bodyPr>
          <a:lstStyle>
            <a:lvl1pPr marL="0" indent="0">
              <a:buNone/>
              <a:defRPr sz="1294" b="1">
                <a:solidFill>
                  <a:schemeClr val="accent1"/>
                </a:solidFill>
              </a:defRPr>
            </a:lvl1pPr>
          </a:lstStyle>
          <a:p>
            <a:pPr lvl="0"/>
            <a:r>
              <a:rPr lang="en-GB"/>
              <a:t>Click to edit Master text styles</a:t>
            </a:r>
          </a:p>
        </p:txBody>
      </p:sp>
      <p:sp>
        <p:nvSpPr>
          <p:cNvPr id="37" name="Text Placeholder 22">
            <a:extLst>
              <a:ext uri="{FF2B5EF4-FFF2-40B4-BE49-F238E27FC236}">
                <a16:creationId xmlns:a16="http://schemas.microsoft.com/office/drawing/2014/main" id="{3C848223-3355-4F67-A7D5-32524A6C2D16}"/>
              </a:ext>
            </a:extLst>
          </p:cNvPr>
          <p:cNvSpPr>
            <a:spLocks noGrp="1"/>
          </p:cNvSpPr>
          <p:nvPr>
            <p:ph type="body" sz="quarter" idx="16"/>
          </p:nvPr>
        </p:nvSpPr>
        <p:spPr>
          <a:xfrm>
            <a:off x="628650" y="2895786"/>
            <a:ext cx="2049711" cy="663769"/>
          </a:xfrm>
        </p:spPr>
        <p:txBody>
          <a:bodyPr>
            <a:normAutofit/>
          </a:bodyPr>
          <a:lstStyle>
            <a:lvl1pPr marL="0" indent="0">
              <a:buNone/>
              <a:defRPr sz="1294">
                <a:solidFill>
                  <a:srgbClr val="425563"/>
                </a:solidFill>
              </a:defRPr>
            </a:lvl1pPr>
          </a:lstStyle>
          <a:p>
            <a:pPr lvl="0"/>
            <a:r>
              <a:rPr lang="en-GB"/>
              <a:t>Click to edit Master text styles</a:t>
            </a:r>
          </a:p>
        </p:txBody>
      </p:sp>
      <p:sp>
        <p:nvSpPr>
          <p:cNvPr id="38" name="Text Placeholder 28">
            <a:extLst>
              <a:ext uri="{FF2B5EF4-FFF2-40B4-BE49-F238E27FC236}">
                <a16:creationId xmlns:a16="http://schemas.microsoft.com/office/drawing/2014/main" id="{8355F994-011B-4244-952A-1BD103ABFC9F}"/>
              </a:ext>
            </a:extLst>
          </p:cNvPr>
          <p:cNvSpPr>
            <a:spLocks noGrp="1"/>
          </p:cNvSpPr>
          <p:nvPr>
            <p:ph type="body" sz="quarter" idx="15" hasCustomPrompt="1"/>
          </p:nvPr>
        </p:nvSpPr>
        <p:spPr>
          <a:xfrm>
            <a:off x="629113" y="552174"/>
            <a:ext cx="2282203" cy="518198"/>
          </a:xfrm>
        </p:spPr>
        <p:txBody>
          <a:bodyPr>
            <a:noAutofit/>
          </a:bodyPr>
          <a:lstStyle>
            <a:lvl1pPr marL="0" indent="0">
              <a:buNone/>
              <a:defRPr sz="2588" cap="all" baseline="0">
                <a:solidFill>
                  <a:schemeClr val="tx2"/>
                </a:solidFill>
              </a:defRPr>
            </a:lvl1pPr>
          </a:lstStyle>
          <a:p>
            <a:pPr lvl="0"/>
            <a:r>
              <a:rPr lang="en-US"/>
              <a:t>LONGER HEADINGS </a:t>
            </a:r>
            <a:endParaRPr lang="en-GB"/>
          </a:p>
        </p:txBody>
      </p:sp>
      <p:sp>
        <p:nvSpPr>
          <p:cNvPr id="39" name="Text Placeholder 17">
            <a:extLst>
              <a:ext uri="{FF2B5EF4-FFF2-40B4-BE49-F238E27FC236}">
                <a16:creationId xmlns:a16="http://schemas.microsoft.com/office/drawing/2014/main" id="{9D3A44D4-0C3E-4206-8E2C-A60708CD3B53}"/>
              </a:ext>
            </a:extLst>
          </p:cNvPr>
          <p:cNvSpPr>
            <a:spLocks noGrp="1"/>
          </p:cNvSpPr>
          <p:nvPr>
            <p:ph type="body" sz="quarter" idx="17" hasCustomPrompt="1"/>
          </p:nvPr>
        </p:nvSpPr>
        <p:spPr>
          <a:xfrm>
            <a:off x="629113" y="1240031"/>
            <a:ext cx="2282203" cy="648891"/>
          </a:xfrm>
        </p:spPr>
        <p:txBody>
          <a:bodyPr>
            <a:normAutofit/>
          </a:bodyPr>
          <a:lstStyle>
            <a:lvl1pPr marL="0" indent="0">
              <a:buNone/>
              <a:defRPr sz="2588" b="1" cap="all" baseline="0">
                <a:solidFill>
                  <a:schemeClr val="tx2"/>
                </a:solidFill>
              </a:defRPr>
            </a:lvl1pPr>
          </a:lstStyle>
          <a:p>
            <a:pPr lvl="0"/>
            <a:r>
              <a:rPr lang="en-US" b="1"/>
              <a:t>SHOULD USE THIS LAYOUT</a:t>
            </a:r>
            <a:endParaRPr lang="en-GB"/>
          </a:p>
        </p:txBody>
      </p:sp>
      <p:pic>
        <p:nvPicPr>
          <p:cNvPr id="9" name="Picture 8" descr="Graphical user interface, text&#10;&#10;Description automatically generated">
            <a:extLst>
              <a:ext uri="{FF2B5EF4-FFF2-40B4-BE49-F238E27FC236}">
                <a16:creationId xmlns:a16="http://schemas.microsoft.com/office/drawing/2014/main" id="{860B3F99-A7D0-D341-8DE7-8F18D22775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11171" y="4290693"/>
            <a:ext cx="2671763" cy="542925"/>
          </a:xfrm>
          <a:prstGeom prst="rect">
            <a:avLst/>
          </a:prstGeom>
        </p:spPr>
      </p:pic>
    </p:spTree>
    <p:extLst>
      <p:ext uri="{BB962C8B-B14F-4D97-AF65-F5344CB8AC3E}">
        <p14:creationId xmlns:p14="http://schemas.microsoft.com/office/powerpoint/2010/main" val="7920903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_Title Slide_4">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F03499-BC3D-E141-8BE6-7DED6A337E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3" y="643"/>
            <a:ext cx="9141714" cy="5142214"/>
          </a:xfrm>
          <a:prstGeom prst="rect">
            <a:avLst/>
          </a:prstGeom>
        </p:spPr>
      </p:pic>
      <p:sp>
        <p:nvSpPr>
          <p:cNvPr id="36" name="Text Placeholder 19">
            <a:extLst>
              <a:ext uri="{FF2B5EF4-FFF2-40B4-BE49-F238E27FC236}">
                <a16:creationId xmlns:a16="http://schemas.microsoft.com/office/drawing/2014/main" id="{ECACF40D-0D2C-41B1-AE7A-1AD3FFF17095}"/>
              </a:ext>
            </a:extLst>
          </p:cNvPr>
          <p:cNvSpPr>
            <a:spLocks noGrp="1"/>
          </p:cNvSpPr>
          <p:nvPr>
            <p:ph type="body" sz="quarter" idx="18"/>
          </p:nvPr>
        </p:nvSpPr>
        <p:spPr>
          <a:xfrm>
            <a:off x="628650" y="2169324"/>
            <a:ext cx="2049711" cy="663769"/>
          </a:xfrm>
        </p:spPr>
        <p:txBody>
          <a:bodyPr>
            <a:normAutofit/>
          </a:bodyPr>
          <a:lstStyle>
            <a:lvl1pPr marL="0" indent="0">
              <a:buNone/>
              <a:defRPr sz="1294" b="1">
                <a:solidFill>
                  <a:schemeClr val="accent1"/>
                </a:solidFill>
              </a:defRPr>
            </a:lvl1pPr>
          </a:lstStyle>
          <a:p>
            <a:pPr lvl="0"/>
            <a:r>
              <a:rPr lang="en-GB"/>
              <a:t>Click to edit Master text styles</a:t>
            </a:r>
          </a:p>
        </p:txBody>
      </p:sp>
      <p:sp>
        <p:nvSpPr>
          <p:cNvPr id="37" name="Text Placeholder 22">
            <a:extLst>
              <a:ext uri="{FF2B5EF4-FFF2-40B4-BE49-F238E27FC236}">
                <a16:creationId xmlns:a16="http://schemas.microsoft.com/office/drawing/2014/main" id="{3C848223-3355-4F67-A7D5-32524A6C2D16}"/>
              </a:ext>
            </a:extLst>
          </p:cNvPr>
          <p:cNvSpPr>
            <a:spLocks noGrp="1"/>
          </p:cNvSpPr>
          <p:nvPr>
            <p:ph type="body" sz="quarter" idx="16"/>
          </p:nvPr>
        </p:nvSpPr>
        <p:spPr>
          <a:xfrm>
            <a:off x="628650" y="2895786"/>
            <a:ext cx="2049711" cy="663769"/>
          </a:xfrm>
        </p:spPr>
        <p:txBody>
          <a:bodyPr>
            <a:normAutofit/>
          </a:bodyPr>
          <a:lstStyle>
            <a:lvl1pPr marL="0" indent="0">
              <a:buNone/>
              <a:defRPr sz="1294">
                <a:solidFill>
                  <a:srgbClr val="425563"/>
                </a:solidFill>
              </a:defRPr>
            </a:lvl1pPr>
          </a:lstStyle>
          <a:p>
            <a:pPr lvl="0"/>
            <a:r>
              <a:rPr lang="en-GB"/>
              <a:t>Click to edit Master text styles</a:t>
            </a:r>
          </a:p>
        </p:txBody>
      </p:sp>
      <p:sp>
        <p:nvSpPr>
          <p:cNvPr id="38" name="Text Placeholder 28">
            <a:extLst>
              <a:ext uri="{FF2B5EF4-FFF2-40B4-BE49-F238E27FC236}">
                <a16:creationId xmlns:a16="http://schemas.microsoft.com/office/drawing/2014/main" id="{8355F994-011B-4244-952A-1BD103ABFC9F}"/>
              </a:ext>
            </a:extLst>
          </p:cNvPr>
          <p:cNvSpPr>
            <a:spLocks noGrp="1"/>
          </p:cNvSpPr>
          <p:nvPr>
            <p:ph type="body" sz="quarter" idx="15" hasCustomPrompt="1"/>
          </p:nvPr>
        </p:nvSpPr>
        <p:spPr>
          <a:xfrm>
            <a:off x="629113" y="552174"/>
            <a:ext cx="2282203" cy="518198"/>
          </a:xfrm>
        </p:spPr>
        <p:txBody>
          <a:bodyPr>
            <a:noAutofit/>
          </a:bodyPr>
          <a:lstStyle>
            <a:lvl1pPr marL="0" indent="0">
              <a:buNone/>
              <a:defRPr sz="2588" cap="all" baseline="0">
                <a:solidFill>
                  <a:schemeClr val="tx2"/>
                </a:solidFill>
              </a:defRPr>
            </a:lvl1pPr>
          </a:lstStyle>
          <a:p>
            <a:pPr lvl="0"/>
            <a:r>
              <a:rPr lang="en-US"/>
              <a:t>LONGER HEADINGS </a:t>
            </a:r>
            <a:endParaRPr lang="en-GB"/>
          </a:p>
        </p:txBody>
      </p:sp>
      <p:sp>
        <p:nvSpPr>
          <p:cNvPr id="39" name="Text Placeholder 17">
            <a:extLst>
              <a:ext uri="{FF2B5EF4-FFF2-40B4-BE49-F238E27FC236}">
                <a16:creationId xmlns:a16="http://schemas.microsoft.com/office/drawing/2014/main" id="{9D3A44D4-0C3E-4206-8E2C-A60708CD3B53}"/>
              </a:ext>
            </a:extLst>
          </p:cNvPr>
          <p:cNvSpPr>
            <a:spLocks noGrp="1"/>
          </p:cNvSpPr>
          <p:nvPr>
            <p:ph type="body" sz="quarter" idx="17" hasCustomPrompt="1"/>
          </p:nvPr>
        </p:nvSpPr>
        <p:spPr>
          <a:xfrm>
            <a:off x="629113" y="1240031"/>
            <a:ext cx="2282203" cy="648891"/>
          </a:xfrm>
        </p:spPr>
        <p:txBody>
          <a:bodyPr>
            <a:normAutofit/>
          </a:bodyPr>
          <a:lstStyle>
            <a:lvl1pPr marL="0" indent="0">
              <a:buNone/>
              <a:defRPr sz="2588" b="1" cap="all" baseline="0">
                <a:solidFill>
                  <a:schemeClr val="tx2"/>
                </a:solidFill>
              </a:defRPr>
            </a:lvl1pPr>
          </a:lstStyle>
          <a:p>
            <a:pPr lvl="0"/>
            <a:r>
              <a:rPr lang="en-US" b="1"/>
              <a:t>SHOULD USE THIS LAYOUT</a:t>
            </a:r>
            <a:endParaRPr lang="en-GB"/>
          </a:p>
        </p:txBody>
      </p:sp>
      <p:pic>
        <p:nvPicPr>
          <p:cNvPr id="9" name="Picture 8" descr="A picture containing graphical user interface&#10;&#10;Description automatically generated">
            <a:extLst>
              <a:ext uri="{FF2B5EF4-FFF2-40B4-BE49-F238E27FC236}">
                <a16:creationId xmlns:a16="http://schemas.microsoft.com/office/drawing/2014/main" id="{BCA9331D-4D56-924B-B0EB-103D69B00D0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92180" y="4272939"/>
            <a:ext cx="2671763" cy="542925"/>
          </a:xfrm>
          <a:prstGeom prst="rect">
            <a:avLst/>
          </a:prstGeom>
        </p:spPr>
      </p:pic>
    </p:spTree>
    <p:extLst>
      <p:ext uri="{BB962C8B-B14F-4D97-AF65-F5344CB8AC3E}">
        <p14:creationId xmlns:p14="http://schemas.microsoft.com/office/powerpoint/2010/main" val="7566619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Title Slide_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B30BF7-3484-844D-A005-4A1F5E332C1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43"/>
            <a:ext cx="9141714" cy="5142214"/>
          </a:xfrm>
          <a:prstGeom prst="rect">
            <a:avLst/>
          </a:prstGeom>
        </p:spPr>
      </p:pic>
      <p:sp>
        <p:nvSpPr>
          <p:cNvPr id="36" name="Text Placeholder 19">
            <a:extLst>
              <a:ext uri="{FF2B5EF4-FFF2-40B4-BE49-F238E27FC236}">
                <a16:creationId xmlns:a16="http://schemas.microsoft.com/office/drawing/2014/main" id="{ECACF40D-0D2C-41B1-AE7A-1AD3FFF17095}"/>
              </a:ext>
            </a:extLst>
          </p:cNvPr>
          <p:cNvSpPr>
            <a:spLocks noGrp="1"/>
          </p:cNvSpPr>
          <p:nvPr>
            <p:ph type="body" sz="quarter" idx="18"/>
          </p:nvPr>
        </p:nvSpPr>
        <p:spPr>
          <a:xfrm>
            <a:off x="628650" y="2169324"/>
            <a:ext cx="2049711" cy="663769"/>
          </a:xfrm>
        </p:spPr>
        <p:txBody>
          <a:bodyPr>
            <a:normAutofit/>
          </a:bodyPr>
          <a:lstStyle>
            <a:lvl1pPr marL="0" indent="0">
              <a:buNone/>
              <a:defRPr sz="1294" b="1">
                <a:solidFill>
                  <a:schemeClr val="accent1"/>
                </a:solidFill>
              </a:defRPr>
            </a:lvl1pPr>
          </a:lstStyle>
          <a:p>
            <a:pPr lvl="0"/>
            <a:r>
              <a:rPr lang="en-GB"/>
              <a:t>Click to edit Master text styles</a:t>
            </a:r>
          </a:p>
        </p:txBody>
      </p:sp>
      <p:sp>
        <p:nvSpPr>
          <p:cNvPr id="37" name="Text Placeholder 22">
            <a:extLst>
              <a:ext uri="{FF2B5EF4-FFF2-40B4-BE49-F238E27FC236}">
                <a16:creationId xmlns:a16="http://schemas.microsoft.com/office/drawing/2014/main" id="{3C848223-3355-4F67-A7D5-32524A6C2D16}"/>
              </a:ext>
            </a:extLst>
          </p:cNvPr>
          <p:cNvSpPr>
            <a:spLocks noGrp="1"/>
          </p:cNvSpPr>
          <p:nvPr>
            <p:ph type="body" sz="quarter" idx="16"/>
          </p:nvPr>
        </p:nvSpPr>
        <p:spPr>
          <a:xfrm>
            <a:off x="628650" y="2895786"/>
            <a:ext cx="2049711" cy="663769"/>
          </a:xfrm>
        </p:spPr>
        <p:txBody>
          <a:bodyPr>
            <a:normAutofit/>
          </a:bodyPr>
          <a:lstStyle>
            <a:lvl1pPr marL="0" indent="0">
              <a:buNone/>
              <a:defRPr sz="1294">
                <a:solidFill>
                  <a:srgbClr val="425563"/>
                </a:solidFill>
              </a:defRPr>
            </a:lvl1pPr>
          </a:lstStyle>
          <a:p>
            <a:pPr lvl="0"/>
            <a:r>
              <a:rPr lang="en-GB"/>
              <a:t>Click to edit Master text styles</a:t>
            </a:r>
          </a:p>
        </p:txBody>
      </p:sp>
      <p:sp>
        <p:nvSpPr>
          <p:cNvPr id="38" name="Text Placeholder 28">
            <a:extLst>
              <a:ext uri="{FF2B5EF4-FFF2-40B4-BE49-F238E27FC236}">
                <a16:creationId xmlns:a16="http://schemas.microsoft.com/office/drawing/2014/main" id="{8355F994-011B-4244-952A-1BD103ABFC9F}"/>
              </a:ext>
            </a:extLst>
          </p:cNvPr>
          <p:cNvSpPr>
            <a:spLocks noGrp="1"/>
          </p:cNvSpPr>
          <p:nvPr>
            <p:ph type="body" sz="quarter" idx="15" hasCustomPrompt="1"/>
          </p:nvPr>
        </p:nvSpPr>
        <p:spPr>
          <a:xfrm>
            <a:off x="629113" y="552174"/>
            <a:ext cx="2282203" cy="518198"/>
          </a:xfrm>
        </p:spPr>
        <p:txBody>
          <a:bodyPr>
            <a:noAutofit/>
          </a:bodyPr>
          <a:lstStyle>
            <a:lvl1pPr marL="0" indent="0">
              <a:buNone/>
              <a:defRPr sz="2588" cap="all" baseline="0">
                <a:solidFill>
                  <a:schemeClr val="tx2"/>
                </a:solidFill>
              </a:defRPr>
            </a:lvl1pPr>
          </a:lstStyle>
          <a:p>
            <a:pPr lvl="0"/>
            <a:r>
              <a:rPr lang="en-US"/>
              <a:t>LONGER HEADINGS </a:t>
            </a:r>
            <a:endParaRPr lang="en-GB"/>
          </a:p>
        </p:txBody>
      </p:sp>
      <p:sp>
        <p:nvSpPr>
          <p:cNvPr id="39" name="Text Placeholder 17">
            <a:extLst>
              <a:ext uri="{FF2B5EF4-FFF2-40B4-BE49-F238E27FC236}">
                <a16:creationId xmlns:a16="http://schemas.microsoft.com/office/drawing/2014/main" id="{9D3A44D4-0C3E-4206-8E2C-A60708CD3B53}"/>
              </a:ext>
            </a:extLst>
          </p:cNvPr>
          <p:cNvSpPr>
            <a:spLocks noGrp="1"/>
          </p:cNvSpPr>
          <p:nvPr>
            <p:ph type="body" sz="quarter" idx="17" hasCustomPrompt="1"/>
          </p:nvPr>
        </p:nvSpPr>
        <p:spPr>
          <a:xfrm>
            <a:off x="629113" y="1240031"/>
            <a:ext cx="2282203" cy="648891"/>
          </a:xfrm>
        </p:spPr>
        <p:txBody>
          <a:bodyPr>
            <a:normAutofit/>
          </a:bodyPr>
          <a:lstStyle>
            <a:lvl1pPr marL="0" indent="0">
              <a:buNone/>
              <a:defRPr sz="2588" b="1" cap="all" baseline="0">
                <a:solidFill>
                  <a:schemeClr val="tx2"/>
                </a:solidFill>
              </a:defRPr>
            </a:lvl1pPr>
          </a:lstStyle>
          <a:p>
            <a:pPr lvl="0"/>
            <a:r>
              <a:rPr lang="en-US" b="1"/>
              <a:t>SHOULD USE THIS LAYOUT</a:t>
            </a:r>
            <a:endParaRPr lang="en-GB"/>
          </a:p>
        </p:txBody>
      </p:sp>
      <p:pic>
        <p:nvPicPr>
          <p:cNvPr id="9" name="Picture 8" descr="Graphical user interface, text&#10;&#10;Description automatically generated">
            <a:extLst>
              <a:ext uri="{FF2B5EF4-FFF2-40B4-BE49-F238E27FC236}">
                <a16:creationId xmlns:a16="http://schemas.microsoft.com/office/drawing/2014/main" id="{E3D2A41F-3B4C-F24B-ABDE-C2310AFCA6F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11171" y="4290693"/>
            <a:ext cx="2671763" cy="542925"/>
          </a:xfrm>
          <a:prstGeom prst="rect">
            <a:avLst/>
          </a:prstGeom>
        </p:spPr>
      </p:pic>
    </p:spTree>
    <p:extLst>
      <p:ext uri="{BB962C8B-B14F-4D97-AF65-F5344CB8AC3E}">
        <p14:creationId xmlns:p14="http://schemas.microsoft.com/office/powerpoint/2010/main" val="11241417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7_Title Slide_4">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F03499-BC3D-E141-8BE6-7DED6A337E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3" y="643"/>
            <a:ext cx="9141714" cy="5142214"/>
          </a:xfrm>
          <a:prstGeom prst="rect">
            <a:avLst/>
          </a:prstGeom>
        </p:spPr>
      </p:pic>
      <p:sp>
        <p:nvSpPr>
          <p:cNvPr id="36" name="Text Placeholder 19">
            <a:extLst>
              <a:ext uri="{FF2B5EF4-FFF2-40B4-BE49-F238E27FC236}">
                <a16:creationId xmlns:a16="http://schemas.microsoft.com/office/drawing/2014/main" id="{ECACF40D-0D2C-41B1-AE7A-1AD3FFF17095}"/>
              </a:ext>
            </a:extLst>
          </p:cNvPr>
          <p:cNvSpPr>
            <a:spLocks noGrp="1"/>
          </p:cNvSpPr>
          <p:nvPr>
            <p:ph type="body" sz="quarter" idx="18"/>
          </p:nvPr>
        </p:nvSpPr>
        <p:spPr>
          <a:xfrm>
            <a:off x="628650" y="2169324"/>
            <a:ext cx="2049711" cy="663769"/>
          </a:xfrm>
        </p:spPr>
        <p:txBody>
          <a:bodyPr>
            <a:normAutofit/>
          </a:bodyPr>
          <a:lstStyle>
            <a:lvl1pPr marL="0" indent="0">
              <a:buNone/>
              <a:defRPr sz="1294" b="1">
                <a:solidFill>
                  <a:schemeClr val="accent1"/>
                </a:solidFill>
              </a:defRPr>
            </a:lvl1pPr>
          </a:lstStyle>
          <a:p>
            <a:pPr lvl="0"/>
            <a:r>
              <a:rPr lang="en-GB"/>
              <a:t>Click to edit Master text styles</a:t>
            </a:r>
          </a:p>
        </p:txBody>
      </p:sp>
      <p:sp>
        <p:nvSpPr>
          <p:cNvPr id="37" name="Text Placeholder 22">
            <a:extLst>
              <a:ext uri="{FF2B5EF4-FFF2-40B4-BE49-F238E27FC236}">
                <a16:creationId xmlns:a16="http://schemas.microsoft.com/office/drawing/2014/main" id="{3C848223-3355-4F67-A7D5-32524A6C2D16}"/>
              </a:ext>
            </a:extLst>
          </p:cNvPr>
          <p:cNvSpPr>
            <a:spLocks noGrp="1"/>
          </p:cNvSpPr>
          <p:nvPr>
            <p:ph type="body" sz="quarter" idx="16"/>
          </p:nvPr>
        </p:nvSpPr>
        <p:spPr>
          <a:xfrm>
            <a:off x="628650" y="2895786"/>
            <a:ext cx="2049711" cy="663769"/>
          </a:xfrm>
        </p:spPr>
        <p:txBody>
          <a:bodyPr>
            <a:normAutofit/>
          </a:bodyPr>
          <a:lstStyle>
            <a:lvl1pPr marL="0" indent="0">
              <a:buNone/>
              <a:defRPr sz="1294">
                <a:solidFill>
                  <a:srgbClr val="425563"/>
                </a:solidFill>
              </a:defRPr>
            </a:lvl1pPr>
          </a:lstStyle>
          <a:p>
            <a:pPr lvl="0"/>
            <a:r>
              <a:rPr lang="en-GB"/>
              <a:t>Click to edit Master text styles</a:t>
            </a:r>
          </a:p>
        </p:txBody>
      </p:sp>
      <p:sp>
        <p:nvSpPr>
          <p:cNvPr id="38" name="Text Placeholder 28">
            <a:extLst>
              <a:ext uri="{FF2B5EF4-FFF2-40B4-BE49-F238E27FC236}">
                <a16:creationId xmlns:a16="http://schemas.microsoft.com/office/drawing/2014/main" id="{8355F994-011B-4244-952A-1BD103ABFC9F}"/>
              </a:ext>
            </a:extLst>
          </p:cNvPr>
          <p:cNvSpPr>
            <a:spLocks noGrp="1"/>
          </p:cNvSpPr>
          <p:nvPr>
            <p:ph type="body" sz="quarter" idx="15" hasCustomPrompt="1"/>
          </p:nvPr>
        </p:nvSpPr>
        <p:spPr>
          <a:xfrm>
            <a:off x="629113" y="552174"/>
            <a:ext cx="2282203" cy="518198"/>
          </a:xfrm>
        </p:spPr>
        <p:txBody>
          <a:bodyPr>
            <a:noAutofit/>
          </a:bodyPr>
          <a:lstStyle>
            <a:lvl1pPr marL="0" indent="0">
              <a:buNone/>
              <a:defRPr sz="2588" cap="all" baseline="0">
                <a:solidFill>
                  <a:schemeClr val="tx2"/>
                </a:solidFill>
              </a:defRPr>
            </a:lvl1pPr>
          </a:lstStyle>
          <a:p>
            <a:pPr lvl="0"/>
            <a:r>
              <a:rPr lang="en-US"/>
              <a:t>LONGER HEADINGS </a:t>
            </a:r>
            <a:endParaRPr lang="en-GB"/>
          </a:p>
        </p:txBody>
      </p:sp>
      <p:sp>
        <p:nvSpPr>
          <p:cNvPr id="39" name="Text Placeholder 17">
            <a:extLst>
              <a:ext uri="{FF2B5EF4-FFF2-40B4-BE49-F238E27FC236}">
                <a16:creationId xmlns:a16="http://schemas.microsoft.com/office/drawing/2014/main" id="{9D3A44D4-0C3E-4206-8E2C-A60708CD3B53}"/>
              </a:ext>
            </a:extLst>
          </p:cNvPr>
          <p:cNvSpPr>
            <a:spLocks noGrp="1"/>
          </p:cNvSpPr>
          <p:nvPr>
            <p:ph type="body" sz="quarter" idx="17" hasCustomPrompt="1"/>
          </p:nvPr>
        </p:nvSpPr>
        <p:spPr>
          <a:xfrm>
            <a:off x="629113" y="1240031"/>
            <a:ext cx="2282203" cy="648891"/>
          </a:xfrm>
        </p:spPr>
        <p:txBody>
          <a:bodyPr>
            <a:normAutofit/>
          </a:bodyPr>
          <a:lstStyle>
            <a:lvl1pPr marL="0" indent="0">
              <a:buNone/>
              <a:defRPr sz="2588" b="1" cap="all" baseline="0">
                <a:solidFill>
                  <a:schemeClr val="tx2"/>
                </a:solidFill>
              </a:defRPr>
            </a:lvl1pPr>
          </a:lstStyle>
          <a:p>
            <a:pPr lvl="0"/>
            <a:r>
              <a:rPr lang="en-US" b="1"/>
              <a:t>SHOULD USE THIS LAYOUT</a:t>
            </a:r>
            <a:endParaRPr lang="en-GB"/>
          </a:p>
        </p:txBody>
      </p:sp>
      <p:pic>
        <p:nvPicPr>
          <p:cNvPr id="9" name="Picture 8" descr="A picture containing graphical user interface&#10;&#10;Description automatically generated">
            <a:extLst>
              <a:ext uri="{FF2B5EF4-FFF2-40B4-BE49-F238E27FC236}">
                <a16:creationId xmlns:a16="http://schemas.microsoft.com/office/drawing/2014/main" id="{935B6230-E9F8-544B-B217-ED0E0493CC9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92180" y="4272939"/>
            <a:ext cx="2671763" cy="542925"/>
          </a:xfrm>
          <a:prstGeom prst="rect">
            <a:avLst/>
          </a:prstGeom>
        </p:spPr>
      </p:pic>
    </p:spTree>
    <p:extLst>
      <p:ext uri="{BB962C8B-B14F-4D97-AF65-F5344CB8AC3E}">
        <p14:creationId xmlns:p14="http://schemas.microsoft.com/office/powerpoint/2010/main" val="20858237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8_Title Slide_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B30BF7-3484-844D-A005-4A1F5E332C1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43"/>
            <a:ext cx="9141714" cy="5142214"/>
          </a:xfrm>
          <a:prstGeom prst="rect">
            <a:avLst/>
          </a:prstGeom>
        </p:spPr>
      </p:pic>
      <p:sp>
        <p:nvSpPr>
          <p:cNvPr id="36" name="Text Placeholder 19">
            <a:extLst>
              <a:ext uri="{FF2B5EF4-FFF2-40B4-BE49-F238E27FC236}">
                <a16:creationId xmlns:a16="http://schemas.microsoft.com/office/drawing/2014/main" id="{ECACF40D-0D2C-41B1-AE7A-1AD3FFF17095}"/>
              </a:ext>
            </a:extLst>
          </p:cNvPr>
          <p:cNvSpPr>
            <a:spLocks noGrp="1"/>
          </p:cNvSpPr>
          <p:nvPr>
            <p:ph type="body" sz="quarter" idx="18"/>
          </p:nvPr>
        </p:nvSpPr>
        <p:spPr>
          <a:xfrm>
            <a:off x="628650" y="2169324"/>
            <a:ext cx="2049711" cy="663769"/>
          </a:xfrm>
        </p:spPr>
        <p:txBody>
          <a:bodyPr>
            <a:normAutofit/>
          </a:bodyPr>
          <a:lstStyle>
            <a:lvl1pPr marL="0" indent="0">
              <a:buNone/>
              <a:defRPr sz="1294" b="1">
                <a:solidFill>
                  <a:schemeClr val="accent1"/>
                </a:solidFill>
              </a:defRPr>
            </a:lvl1pPr>
          </a:lstStyle>
          <a:p>
            <a:pPr lvl="0"/>
            <a:r>
              <a:rPr lang="en-GB"/>
              <a:t>Click to edit Master text styles</a:t>
            </a:r>
          </a:p>
        </p:txBody>
      </p:sp>
      <p:sp>
        <p:nvSpPr>
          <p:cNvPr id="37" name="Text Placeholder 22">
            <a:extLst>
              <a:ext uri="{FF2B5EF4-FFF2-40B4-BE49-F238E27FC236}">
                <a16:creationId xmlns:a16="http://schemas.microsoft.com/office/drawing/2014/main" id="{3C848223-3355-4F67-A7D5-32524A6C2D16}"/>
              </a:ext>
            </a:extLst>
          </p:cNvPr>
          <p:cNvSpPr>
            <a:spLocks noGrp="1"/>
          </p:cNvSpPr>
          <p:nvPr>
            <p:ph type="body" sz="quarter" idx="16"/>
          </p:nvPr>
        </p:nvSpPr>
        <p:spPr>
          <a:xfrm>
            <a:off x="628650" y="2895786"/>
            <a:ext cx="2049711" cy="663769"/>
          </a:xfrm>
        </p:spPr>
        <p:txBody>
          <a:bodyPr>
            <a:normAutofit/>
          </a:bodyPr>
          <a:lstStyle>
            <a:lvl1pPr marL="0" indent="0">
              <a:buNone/>
              <a:defRPr sz="1294">
                <a:solidFill>
                  <a:srgbClr val="425563"/>
                </a:solidFill>
              </a:defRPr>
            </a:lvl1pPr>
          </a:lstStyle>
          <a:p>
            <a:pPr lvl="0"/>
            <a:r>
              <a:rPr lang="en-GB"/>
              <a:t>Click to edit Master text styles</a:t>
            </a:r>
          </a:p>
        </p:txBody>
      </p:sp>
      <p:sp>
        <p:nvSpPr>
          <p:cNvPr id="38" name="Text Placeholder 28">
            <a:extLst>
              <a:ext uri="{FF2B5EF4-FFF2-40B4-BE49-F238E27FC236}">
                <a16:creationId xmlns:a16="http://schemas.microsoft.com/office/drawing/2014/main" id="{8355F994-011B-4244-952A-1BD103ABFC9F}"/>
              </a:ext>
            </a:extLst>
          </p:cNvPr>
          <p:cNvSpPr>
            <a:spLocks noGrp="1"/>
          </p:cNvSpPr>
          <p:nvPr>
            <p:ph type="body" sz="quarter" idx="15" hasCustomPrompt="1"/>
          </p:nvPr>
        </p:nvSpPr>
        <p:spPr>
          <a:xfrm>
            <a:off x="629113" y="552174"/>
            <a:ext cx="2282203" cy="518198"/>
          </a:xfrm>
        </p:spPr>
        <p:txBody>
          <a:bodyPr>
            <a:noAutofit/>
          </a:bodyPr>
          <a:lstStyle>
            <a:lvl1pPr marL="0" indent="0">
              <a:buNone/>
              <a:defRPr sz="2588" cap="all" baseline="0">
                <a:solidFill>
                  <a:schemeClr val="tx2"/>
                </a:solidFill>
              </a:defRPr>
            </a:lvl1pPr>
          </a:lstStyle>
          <a:p>
            <a:pPr lvl="0"/>
            <a:r>
              <a:rPr lang="en-US"/>
              <a:t>LONGER HEADINGS </a:t>
            </a:r>
            <a:endParaRPr lang="en-GB"/>
          </a:p>
        </p:txBody>
      </p:sp>
      <p:sp>
        <p:nvSpPr>
          <p:cNvPr id="39" name="Text Placeholder 17">
            <a:extLst>
              <a:ext uri="{FF2B5EF4-FFF2-40B4-BE49-F238E27FC236}">
                <a16:creationId xmlns:a16="http://schemas.microsoft.com/office/drawing/2014/main" id="{9D3A44D4-0C3E-4206-8E2C-A60708CD3B53}"/>
              </a:ext>
            </a:extLst>
          </p:cNvPr>
          <p:cNvSpPr>
            <a:spLocks noGrp="1"/>
          </p:cNvSpPr>
          <p:nvPr>
            <p:ph type="body" sz="quarter" idx="17" hasCustomPrompt="1"/>
          </p:nvPr>
        </p:nvSpPr>
        <p:spPr>
          <a:xfrm>
            <a:off x="629113" y="1240031"/>
            <a:ext cx="2282203" cy="648891"/>
          </a:xfrm>
        </p:spPr>
        <p:txBody>
          <a:bodyPr>
            <a:normAutofit/>
          </a:bodyPr>
          <a:lstStyle>
            <a:lvl1pPr marL="0" indent="0">
              <a:buNone/>
              <a:defRPr sz="2588" b="1" cap="all" baseline="0">
                <a:solidFill>
                  <a:schemeClr val="tx2"/>
                </a:solidFill>
              </a:defRPr>
            </a:lvl1pPr>
          </a:lstStyle>
          <a:p>
            <a:pPr lvl="0"/>
            <a:r>
              <a:rPr lang="en-US" b="1"/>
              <a:t>SHOULD USE THIS LAYOUT</a:t>
            </a:r>
            <a:endParaRPr lang="en-GB"/>
          </a:p>
        </p:txBody>
      </p:sp>
      <p:pic>
        <p:nvPicPr>
          <p:cNvPr id="9" name="Picture 8" descr="Graphical user interface, text&#10;&#10;Description automatically generated">
            <a:extLst>
              <a:ext uri="{FF2B5EF4-FFF2-40B4-BE49-F238E27FC236}">
                <a16:creationId xmlns:a16="http://schemas.microsoft.com/office/drawing/2014/main" id="{8135D792-3984-074A-BE4B-53204349AA2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11171" y="4290693"/>
            <a:ext cx="2671763" cy="542925"/>
          </a:xfrm>
          <a:prstGeom prst="rect">
            <a:avLst/>
          </a:prstGeom>
        </p:spPr>
      </p:pic>
    </p:spTree>
    <p:extLst>
      <p:ext uri="{BB962C8B-B14F-4D97-AF65-F5344CB8AC3E}">
        <p14:creationId xmlns:p14="http://schemas.microsoft.com/office/powerpoint/2010/main" val="8875900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9_Title Slide_4">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F03499-BC3D-E141-8BE6-7DED6A337E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3" y="643"/>
            <a:ext cx="9141714" cy="5142214"/>
          </a:xfrm>
          <a:prstGeom prst="rect">
            <a:avLst/>
          </a:prstGeom>
        </p:spPr>
      </p:pic>
      <p:sp>
        <p:nvSpPr>
          <p:cNvPr id="36" name="Text Placeholder 19">
            <a:extLst>
              <a:ext uri="{FF2B5EF4-FFF2-40B4-BE49-F238E27FC236}">
                <a16:creationId xmlns:a16="http://schemas.microsoft.com/office/drawing/2014/main" id="{ECACF40D-0D2C-41B1-AE7A-1AD3FFF17095}"/>
              </a:ext>
            </a:extLst>
          </p:cNvPr>
          <p:cNvSpPr>
            <a:spLocks noGrp="1"/>
          </p:cNvSpPr>
          <p:nvPr>
            <p:ph type="body" sz="quarter" idx="18"/>
          </p:nvPr>
        </p:nvSpPr>
        <p:spPr>
          <a:xfrm>
            <a:off x="628650" y="2169324"/>
            <a:ext cx="2049711" cy="663769"/>
          </a:xfrm>
        </p:spPr>
        <p:txBody>
          <a:bodyPr>
            <a:normAutofit/>
          </a:bodyPr>
          <a:lstStyle>
            <a:lvl1pPr marL="0" indent="0">
              <a:buNone/>
              <a:defRPr sz="1294" b="1">
                <a:solidFill>
                  <a:schemeClr val="accent1"/>
                </a:solidFill>
              </a:defRPr>
            </a:lvl1pPr>
          </a:lstStyle>
          <a:p>
            <a:pPr lvl="0"/>
            <a:r>
              <a:rPr lang="en-GB"/>
              <a:t>Click to edit Master text styles</a:t>
            </a:r>
          </a:p>
        </p:txBody>
      </p:sp>
      <p:sp>
        <p:nvSpPr>
          <p:cNvPr id="37" name="Text Placeholder 22">
            <a:extLst>
              <a:ext uri="{FF2B5EF4-FFF2-40B4-BE49-F238E27FC236}">
                <a16:creationId xmlns:a16="http://schemas.microsoft.com/office/drawing/2014/main" id="{3C848223-3355-4F67-A7D5-32524A6C2D16}"/>
              </a:ext>
            </a:extLst>
          </p:cNvPr>
          <p:cNvSpPr>
            <a:spLocks noGrp="1"/>
          </p:cNvSpPr>
          <p:nvPr>
            <p:ph type="body" sz="quarter" idx="16"/>
          </p:nvPr>
        </p:nvSpPr>
        <p:spPr>
          <a:xfrm>
            <a:off x="628650" y="2895786"/>
            <a:ext cx="2049711" cy="663769"/>
          </a:xfrm>
        </p:spPr>
        <p:txBody>
          <a:bodyPr>
            <a:normAutofit/>
          </a:bodyPr>
          <a:lstStyle>
            <a:lvl1pPr marL="0" indent="0">
              <a:buNone/>
              <a:defRPr sz="1294">
                <a:solidFill>
                  <a:srgbClr val="425563"/>
                </a:solidFill>
              </a:defRPr>
            </a:lvl1pPr>
          </a:lstStyle>
          <a:p>
            <a:pPr lvl="0"/>
            <a:r>
              <a:rPr lang="en-GB"/>
              <a:t>Click to edit Master text styles</a:t>
            </a:r>
          </a:p>
        </p:txBody>
      </p:sp>
      <p:sp>
        <p:nvSpPr>
          <p:cNvPr id="38" name="Text Placeholder 28">
            <a:extLst>
              <a:ext uri="{FF2B5EF4-FFF2-40B4-BE49-F238E27FC236}">
                <a16:creationId xmlns:a16="http://schemas.microsoft.com/office/drawing/2014/main" id="{8355F994-011B-4244-952A-1BD103ABFC9F}"/>
              </a:ext>
            </a:extLst>
          </p:cNvPr>
          <p:cNvSpPr>
            <a:spLocks noGrp="1"/>
          </p:cNvSpPr>
          <p:nvPr>
            <p:ph type="body" sz="quarter" idx="15" hasCustomPrompt="1"/>
          </p:nvPr>
        </p:nvSpPr>
        <p:spPr>
          <a:xfrm>
            <a:off x="629113" y="552174"/>
            <a:ext cx="2282203" cy="518198"/>
          </a:xfrm>
        </p:spPr>
        <p:txBody>
          <a:bodyPr>
            <a:noAutofit/>
          </a:bodyPr>
          <a:lstStyle>
            <a:lvl1pPr marL="0" indent="0">
              <a:buNone/>
              <a:defRPr sz="2588" cap="all" baseline="0">
                <a:solidFill>
                  <a:schemeClr val="tx2"/>
                </a:solidFill>
              </a:defRPr>
            </a:lvl1pPr>
          </a:lstStyle>
          <a:p>
            <a:pPr lvl="0"/>
            <a:r>
              <a:rPr lang="en-US"/>
              <a:t>LONGER HEADINGS </a:t>
            </a:r>
            <a:endParaRPr lang="en-GB"/>
          </a:p>
        </p:txBody>
      </p:sp>
      <p:sp>
        <p:nvSpPr>
          <p:cNvPr id="39" name="Text Placeholder 17">
            <a:extLst>
              <a:ext uri="{FF2B5EF4-FFF2-40B4-BE49-F238E27FC236}">
                <a16:creationId xmlns:a16="http://schemas.microsoft.com/office/drawing/2014/main" id="{9D3A44D4-0C3E-4206-8E2C-A60708CD3B53}"/>
              </a:ext>
            </a:extLst>
          </p:cNvPr>
          <p:cNvSpPr>
            <a:spLocks noGrp="1"/>
          </p:cNvSpPr>
          <p:nvPr>
            <p:ph type="body" sz="quarter" idx="17" hasCustomPrompt="1"/>
          </p:nvPr>
        </p:nvSpPr>
        <p:spPr>
          <a:xfrm>
            <a:off x="629113" y="1240031"/>
            <a:ext cx="2282203" cy="648891"/>
          </a:xfrm>
        </p:spPr>
        <p:txBody>
          <a:bodyPr>
            <a:normAutofit/>
          </a:bodyPr>
          <a:lstStyle>
            <a:lvl1pPr marL="0" indent="0">
              <a:buNone/>
              <a:defRPr sz="2588" b="1" cap="all" baseline="0">
                <a:solidFill>
                  <a:schemeClr val="tx2"/>
                </a:solidFill>
              </a:defRPr>
            </a:lvl1pPr>
          </a:lstStyle>
          <a:p>
            <a:pPr lvl="0"/>
            <a:r>
              <a:rPr lang="en-US" b="1"/>
              <a:t>SHOULD USE THIS LAYOUT</a:t>
            </a:r>
            <a:endParaRPr lang="en-GB"/>
          </a:p>
        </p:txBody>
      </p:sp>
      <p:pic>
        <p:nvPicPr>
          <p:cNvPr id="9" name="Picture 8" descr="A picture containing graphical user interface&#10;&#10;Description automatically generated">
            <a:extLst>
              <a:ext uri="{FF2B5EF4-FFF2-40B4-BE49-F238E27FC236}">
                <a16:creationId xmlns:a16="http://schemas.microsoft.com/office/drawing/2014/main" id="{2358F44A-F1A0-7840-AB93-FA58B39508F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92180" y="4272939"/>
            <a:ext cx="2671763" cy="542925"/>
          </a:xfrm>
          <a:prstGeom prst="rect">
            <a:avLst/>
          </a:prstGeom>
        </p:spPr>
      </p:pic>
    </p:spTree>
    <p:extLst>
      <p:ext uri="{BB962C8B-B14F-4D97-AF65-F5344CB8AC3E}">
        <p14:creationId xmlns:p14="http://schemas.microsoft.com/office/powerpoint/2010/main" val="3374461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ection Divider_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D8093-31B7-44A8-96BF-693EB47DB535}"/>
              </a:ext>
            </a:extLst>
          </p:cNvPr>
          <p:cNvSpPr>
            <a:spLocks noGrp="1"/>
          </p:cNvSpPr>
          <p:nvPr>
            <p:ph type="ctrTitle" hasCustomPrompt="1"/>
          </p:nvPr>
        </p:nvSpPr>
        <p:spPr>
          <a:xfrm>
            <a:off x="726897" y="2517744"/>
            <a:ext cx="6858000" cy="392318"/>
          </a:xfrm>
        </p:spPr>
        <p:txBody>
          <a:bodyPr anchor="b">
            <a:normAutofit/>
          </a:bodyPr>
          <a:lstStyle>
            <a:lvl1pPr algn="l">
              <a:defRPr sz="2588" b="1" cap="all" baseline="0">
                <a:solidFill>
                  <a:schemeClr val="bg1"/>
                </a:solidFill>
              </a:defRPr>
            </a:lvl1pPr>
          </a:lstStyle>
          <a:p>
            <a:r>
              <a:rPr lang="en-US"/>
              <a:t>GOES IN THIS SPACE</a:t>
            </a:r>
            <a:endParaRPr lang="en-GB"/>
          </a:p>
        </p:txBody>
      </p:sp>
      <p:sp>
        <p:nvSpPr>
          <p:cNvPr id="3" name="Subtitle 2">
            <a:extLst>
              <a:ext uri="{FF2B5EF4-FFF2-40B4-BE49-F238E27FC236}">
                <a16:creationId xmlns:a16="http://schemas.microsoft.com/office/drawing/2014/main" id="{7669CDBC-A74E-466B-B43A-408CE3E7B36F}"/>
              </a:ext>
            </a:extLst>
          </p:cNvPr>
          <p:cNvSpPr>
            <a:spLocks noGrp="1"/>
          </p:cNvSpPr>
          <p:nvPr>
            <p:ph type="subTitle" idx="1" hasCustomPrompt="1"/>
          </p:nvPr>
        </p:nvSpPr>
        <p:spPr>
          <a:xfrm>
            <a:off x="726897" y="1917893"/>
            <a:ext cx="3241497" cy="273844"/>
          </a:xfrm>
        </p:spPr>
        <p:txBody>
          <a:bodyPr>
            <a:normAutofit/>
          </a:bodyPr>
          <a:lstStyle>
            <a:lvl1pPr marL="0" indent="0" algn="l">
              <a:buNone/>
              <a:defRPr sz="1238" b="1">
                <a:solidFill>
                  <a:schemeClr val="tx2"/>
                </a:solidFill>
              </a:defRPr>
            </a:lvl1pPr>
            <a:lvl2pPr marL="342892" indent="0" algn="ctr">
              <a:buNone/>
              <a:defRPr sz="1500"/>
            </a:lvl2pPr>
            <a:lvl3pPr marL="685783" indent="0" algn="ctr">
              <a:buNone/>
              <a:defRPr sz="1350"/>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Divider</a:t>
            </a:r>
            <a:endParaRPr lang="en-GB"/>
          </a:p>
        </p:txBody>
      </p:sp>
      <p:sp>
        <p:nvSpPr>
          <p:cNvPr id="14" name="Text Placeholder 13">
            <a:extLst>
              <a:ext uri="{FF2B5EF4-FFF2-40B4-BE49-F238E27FC236}">
                <a16:creationId xmlns:a16="http://schemas.microsoft.com/office/drawing/2014/main" id="{B1D4DED6-9719-454B-B269-004F89BAC9E2}"/>
              </a:ext>
            </a:extLst>
          </p:cNvPr>
          <p:cNvSpPr>
            <a:spLocks noGrp="1"/>
          </p:cNvSpPr>
          <p:nvPr>
            <p:ph type="body" sz="quarter" idx="13" hasCustomPrompt="1"/>
          </p:nvPr>
        </p:nvSpPr>
        <p:spPr>
          <a:xfrm>
            <a:off x="726897" y="2212179"/>
            <a:ext cx="6858000" cy="392318"/>
          </a:xfrm>
        </p:spPr>
        <p:txBody>
          <a:bodyPr>
            <a:normAutofit/>
          </a:bodyPr>
          <a:lstStyle>
            <a:lvl1pPr marL="0" indent="0">
              <a:buNone/>
              <a:defRPr sz="2588" cap="all" baseline="0">
                <a:solidFill>
                  <a:schemeClr val="bg1"/>
                </a:solidFill>
              </a:defRPr>
            </a:lvl1pPr>
          </a:lstStyle>
          <a:p>
            <a:pPr lvl="0"/>
            <a:r>
              <a:rPr lang="en-US"/>
              <a:t>SECTION HEADING</a:t>
            </a:r>
          </a:p>
          <a:p>
            <a:pPr lvl="0"/>
            <a:endParaRPr lang="en-GB"/>
          </a:p>
        </p:txBody>
      </p:sp>
      <p:grpSp>
        <p:nvGrpSpPr>
          <p:cNvPr id="7" name="Group 6">
            <a:extLst>
              <a:ext uri="{FF2B5EF4-FFF2-40B4-BE49-F238E27FC236}">
                <a16:creationId xmlns:a16="http://schemas.microsoft.com/office/drawing/2014/main" id="{14FE84CC-2A93-4099-8A4C-7B7C595A9915}"/>
              </a:ext>
            </a:extLst>
          </p:cNvPr>
          <p:cNvGrpSpPr/>
          <p:nvPr userDrawn="1"/>
        </p:nvGrpSpPr>
        <p:grpSpPr>
          <a:xfrm>
            <a:off x="576878" y="0"/>
            <a:ext cx="38576" cy="2828925"/>
            <a:chOff x="1021078" y="0"/>
            <a:chExt cx="68580" cy="5029200"/>
          </a:xfrm>
        </p:grpSpPr>
        <p:cxnSp>
          <p:nvCxnSpPr>
            <p:cNvPr id="11" name="Straight Connector 10">
              <a:extLst>
                <a:ext uri="{FF2B5EF4-FFF2-40B4-BE49-F238E27FC236}">
                  <a16:creationId xmlns:a16="http://schemas.microsoft.com/office/drawing/2014/main" id="{0E14B6A9-63A3-4CB4-B0E7-9CA573FCCE72}"/>
                </a:ext>
              </a:extLst>
            </p:cNvPr>
            <p:cNvCxnSpPr>
              <a:cxnSpLocks/>
            </p:cNvCxnSpPr>
            <p:nvPr userDrawn="1"/>
          </p:nvCxnSpPr>
          <p:spPr>
            <a:xfrm>
              <a:off x="1089658" y="0"/>
              <a:ext cx="0" cy="5029200"/>
            </a:xfrm>
            <a:prstGeom prst="line">
              <a:avLst/>
            </a:prstGeom>
            <a:ln>
              <a:solidFill>
                <a:schemeClr val="tx2"/>
              </a:solidFill>
            </a:ln>
          </p:spPr>
          <p:style>
            <a:lnRef idx="3">
              <a:schemeClr val="accent3"/>
            </a:lnRef>
            <a:fillRef idx="0">
              <a:schemeClr val="accent3"/>
            </a:fillRef>
            <a:effectRef idx="2">
              <a:schemeClr val="accent3"/>
            </a:effectRef>
            <a:fontRef idx="minor">
              <a:schemeClr val="tx1"/>
            </a:fontRef>
          </p:style>
        </p:cxnSp>
        <p:cxnSp>
          <p:nvCxnSpPr>
            <p:cNvPr id="13" name="Straight Connector 12">
              <a:extLst>
                <a:ext uri="{FF2B5EF4-FFF2-40B4-BE49-F238E27FC236}">
                  <a16:creationId xmlns:a16="http://schemas.microsoft.com/office/drawing/2014/main" id="{6C74897D-515F-4E7A-B04D-D3EFA77D57EE}"/>
                </a:ext>
              </a:extLst>
            </p:cNvPr>
            <p:cNvCxnSpPr>
              <a:cxnSpLocks/>
            </p:cNvCxnSpPr>
            <p:nvPr userDrawn="1"/>
          </p:nvCxnSpPr>
          <p:spPr>
            <a:xfrm>
              <a:off x="1021078" y="0"/>
              <a:ext cx="0" cy="5029200"/>
            </a:xfrm>
            <a:prstGeom prst="line">
              <a:avLst/>
            </a:prstGeom>
            <a:ln>
              <a:solidFill>
                <a:schemeClr val="bg1"/>
              </a:solidFill>
            </a:ln>
          </p:spPr>
          <p:style>
            <a:lnRef idx="3">
              <a:schemeClr val="accent3"/>
            </a:lnRef>
            <a:fillRef idx="0">
              <a:schemeClr val="accent3"/>
            </a:fillRef>
            <a:effectRef idx="2">
              <a:schemeClr val="accent3"/>
            </a:effectRef>
            <a:fontRef idx="minor">
              <a:schemeClr val="tx1"/>
            </a:fontRef>
          </p:style>
        </p:cxnSp>
      </p:grpSp>
      <p:pic>
        <p:nvPicPr>
          <p:cNvPr id="12" name="Picture 11">
            <a:extLst>
              <a:ext uri="{FF2B5EF4-FFF2-40B4-BE49-F238E27FC236}">
                <a16:creationId xmlns:a16="http://schemas.microsoft.com/office/drawing/2014/main" id="{BE13F3CF-4C06-5E4A-9D1C-C65C1411E9C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12360" y="4758307"/>
            <a:ext cx="648072" cy="227118"/>
          </a:xfrm>
          <a:prstGeom prst="rect">
            <a:avLst/>
          </a:prstGeom>
        </p:spPr>
      </p:pic>
      <p:cxnSp>
        <p:nvCxnSpPr>
          <p:cNvPr id="16" name="Straight Connector 15">
            <a:extLst>
              <a:ext uri="{FF2B5EF4-FFF2-40B4-BE49-F238E27FC236}">
                <a16:creationId xmlns:a16="http://schemas.microsoft.com/office/drawing/2014/main" id="{CC6A5454-5A95-B041-92F9-3581CC7D91BD}"/>
              </a:ext>
            </a:extLst>
          </p:cNvPr>
          <p:cNvCxnSpPr>
            <a:cxnSpLocks/>
          </p:cNvCxnSpPr>
          <p:nvPr userDrawn="1"/>
        </p:nvCxnSpPr>
        <p:spPr>
          <a:xfrm>
            <a:off x="680326" y="4596975"/>
            <a:ext cx="778010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3FC712C8-07F8-144A-B710-FCCE32ACFA45}"/>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bg1"/>
                </a:solidFill>
              </a:defRPr>
            </a:lvl1pPr>
          </a:lstStyle>
          <a:p>
            <a:endParaRPr lang="en-GB"/>
          </a:p>
        </p:txBody>
      </p:sp>
      <p:sp>
        <p:nvSpPr>
          <p:cNvPr id="17" name="Slide Number Placeholder 5">
            <a:extLst>
              <a:ext uri="{FF2B5EF4-FFF2-40B4-BE49-F238E27FC236}">
                <a16:creationId xmlns:a16="http://schemas.microsoft.com/office/drawing/2014/main" id="{FD44B0A1-2060-DA4F-AC57-52021EB011C1}"/>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bg1"/>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5462315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Section Divider_1">
    <p:bg>
      <p:bgPr>
        <a:solidFill>
          <a:schemeClr val="accent1"/>
        </a:solidFill>
        <a:effectLst/>
      </p:bgPr>
    </p:bg>
    <p:spTree>
      <p:nvGrpSpPr>
        <p:cNvPr id="1" name=""/>
        <p:cNvGrpSpPr/>
        <p:nvPr/>
      </p:nvGrpSpPr>
      <p:grpSpPr>
        <a:xfrm>
          <a:off x="0" y="0"/>
          <a:ext cx="0" cy="0"/>
          <a:chOff x="0" y="0"/>
          <a:chExt cx="0" cy="0"/>
        </a:xfrm>
      </p:grpSpPr>
      <p:pic>
        <p:nvPicPr>
          <p:cNvPr id="6" name="Picture 5" descr="A picture containing object, fireworks&#10;&#10;Description automatically generated">
            <a:extLst>
              <a:ext uri="{FF2B5EF4-FFF2-40B4-BE49-F238E27FC236}">
                <a16:creationId xmlns:a16="http://schemas.microsoft.com/office/drawing/2014/main" id="{F3B0148B-4455-8644-8946-7CBAA40CA0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77" y="-4600"/>
            <a:ext cx="9152177" cy="5148100"/>
          </a:xfrm>
          <a:prstGeom prst="rect">
            <a:avLst/>
          </a:prstGeom>
        </p:spPr>
      </p:pic>
      <p:sp>
        <p:nvSpPr>
          <p:cNvPr id="2" name="Title 1">
            <a:extLst>
              <a:ext uri="{FF2B5EF4-FFF2-40B4-BE49-F238E27FC236}">
                <a16:creationId xmlns:a16="http://schemas.microsoft.com/office/drawing/2014/main" id="{699D8093-31B7-44A8-96BF-693EB47DB535}"/>
              </a:ext>
            </a:extLst>
          </p:cNvPr>
          <p:cNvSpPr>
            <a:spLocks noGrp="1"/>
          </p:cNvSpPr>
          <p:nvPr>
            <p:ph type="ctrTitle" hasCustomPrompt="1"/>
          </p:nvPr>
        </p:nvSpPr>
        <p:spPr>
          <a:xfrm>
            <a:off x="726897" y="1303023"/>
            <a:ext cx="6858000" cy="392318"/>
          </a:xfrm>
        </p:spPr>
        <p:txBody>
          <a:bodyPr anchor="b">
            <a:normAutofit/>
          </a:bodyPr>
          <a:lstStyle>
            <a:lvl1pPr algn="l">
              <a:defRPr sz="2588" b="1" cap="all" baseline="0">
                <a:solidFill>
                  <a:schemeClr val="bg1"/>
                </a:solidFill>
              </a:defRPr>
            </a:lvl1pPr>
          </a:lstStyle>
          <a:p>
            <a:r>
              <a:rPr lang="en-US"/>
              <a:t>GOES IN THIS SPACE</a:t>
            </a:r>
            <a:endParaRPr lang="en-GB"/>
          </a:p>
        </p:txBody>
      </p:sp>
      <p:sp>
        <p:nvSpPr>
          <p:cNvPr id="3" name="Subtitle 2">
            <a:extLst>
              <a:ext uri="{FF2B5EF4-FFF2-40B4-BE49-F238E27FC236}">
                <a16:creationId xmlns:a16="http://schemas.microsoft.com/office/drawing/2014/main" id="{7669CDBC-A74E-466B-B43A-408CE3E7B36F}"/>
              </a:ext>
            </a:extLst>
          </p:cNvPr>
          <p:cNvSpPr>
            <a:spLocks noGrp="1"/>
          </p:cNvSpPr>
          <p:nvPr>
            <p:ph type="subTitle" idx="1" hasCustomPrompt="1"/>
          </p:nvPr>
        </p:nvSpPr>
        <p:spPr>
          <a:xfrm>
            <a:off x="726897" y="703172"/>
            <a:ext cx="3241497" cy="273844"/>
          </a:xfrm>
        </p:spPr>
        <p:txBody>
          <a:bodyPr>
            <a:normAutofit/>
          </a:bodyPr>
          <a:lstStyle>
            <a:lvl1pPr marL="0" indent="0" algn="l">
              <a:buNone/>
              <a:defRPr sz="1238" b="1">
                <a:solidFill>
                  <a:schemeClr val="tx2"/>
                </a:solidFill>
              </a:defRPr>
            </a:lvl1pPr>
            <a:lvl2pPr marL="342892" indent="0" algn="ctr">
              <a:buNone/>
              <a:defRPr sz="1500"/>
            </a:lvl2pPr>
            <a:lvl3pPr marL="685783" indent="0" algn="ctr">
              <a:buNone/>
              <a:defRPr sz="1350"/>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Divider</a:t>
            </a:r>
            <a:endParaRPr lang="en-GB"/>
          </a:p>
        </p:txBody>
      </p:sp>
      <p:sp>
        <p:nvSpPr>
          <p:cNvPr id="14" name="Text Placeholder 13">
            <a:extLst>
              <a:ext uri="{FF2B5EF4-FFF2-40B4-BE49-F238E27FC236}">
                <a16:creationId xmlns:a16="http://schemas.microsoft.com/office/drawing/2014/main" id="{B1D4DED6-9719-454B-B269-004F89BAC9E2}"/>
              </a:ext>
            </a:extLst>
          </p:cNvPr>
          <p:cNvSpPr>
            <a:spLocks noGrp="1"/>
          </p:cNvSpPr>
          <p:nvPr>
            <p:ph type="body" sz="quarter" idx="13" hasCustomPrompt="1"/>
          </p:nvPr>
        </p:nvSpPr>
        <p:spPr>
          <a:xfrm>
            <a:off x="726897" y="997458"/>
            <a:ext cx="6858000" cy="392318"/>
          </a:xfrm>
        </p:spPr>
        <p:txBody>
          <a:bodyPr>
            <a:normAutofit/>
          </a:bodyPr>
          <a:lstStyle>
            <a:lvl1pPr marL="0" indent="0">
              <a:buNone/>
              <a:defRPr sz="2588" cap="all" baseline="0">
                <a:solidFill>
                  <a:schemeClr val="bg1"/>
                </a:solidFill>
              </a:defRPr>
            </a:lvl1pPr>
          </a:lstStyle>
          <a:p>
            <a:pPr lvl="0"/>
            <a:r>
              <a:rPr lang="en-US"/>
              <a:t>SECTION HEADING</a:t>
            </a:r>
          </a:p>
          <a:p>
            <a:pPr lvl="0"/>
            <a:endParaRPr lang="en-GB"/>
          </a:p>
        </p:txBody>
      </p:sp>
      <p:sp>
        <p:nvSpPr>
          <p:cNvPr id="15" name="Footer Placeholder 4">
            <a:extLst>
              <a:ext uri="{FF2B5EF4-FFF2-40B4-BE49-F238E27FC236}">
                <a16:creationId xmlns:a16="http://schemas.microsoft.com/office/drawing/2014/main" id="{9797D577-058C-3840-9DD8-768B98753A77}"/>
              </a:ext>
            </a:extLst>
          </p:cNvPr>
          <p:cNvSpPr>
            <a:spLocks noGrp="1"/>
          </p:cNvSpPr>
          <p:nvPr>
            <p:ph type="ftr" sz="quarter" idx="3"/>
          </p:nvPr>
        </p:nvSpPr>
        <p:spPr>
          <a:xfrm>
            <a:off x="926595" y="4767263"/>
            <a:ext cx="3086100" cy="273844"/>
          </a:xfrm>
          <a:prstGeom prst="rect">
            <a:avLst/>
          </a:prstGeom>
        </p:spPr>
        <p:txBody>
          <a:bodyPr vert="horz" lIns="91440" tIns="45720" rIns="91440" bIns="45720" rtlCol="0" anchor="ctr"/>
          <a:lstStyle>
            <a:defPPr>
              <a:defRPr lang="en-US"/>
            </a:defPPr>
            <a:lvl1pPr marL="0" algn="l" defTabSz="514350" rtl="0" eaLnBrk="1" latinLnBrk="0" hangingPunct="1">
              <a:defRPr sz="900" kern="1200">
                <a:solidFill>
                  <a:schemeClr val="bg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endParaRPr lang="en-GB"/>
          </a:p>
        </p:txBody>
      </p:sp>
      <p:sp>
        <p:nvSpPr>
          <p:cNvPr id="18" name="Slide Number Placeholder 5">
            <a:extLst>
              <a:ext uri="{FF2B5EF4-FFF2-40B4-BE49-F238E27FC236}">
                <a16:creationId xmlns:a16="http://schemas.microsoft.com/office/drawing/2014/main" id="{5F8A66B6-2E66-0D44-8BA2-AE47DA34E89E}"/>
              </a:ext>
            </a:extLst>
          </p:cNvPr>
          <p:cNvSpPr>
            <a:spLocks noGrp="1"/>
          </p:cNvSpPr>
          <p:nvPr>
            <p:ph type="sldNum" sz="quarter" idx="4"/>
          </p:nvPr>
        </p:nvSpPr>
        <p:spPr>
          <a:xfrm>
            <a:off x="628650" y="4767263"/>
            <a:ext cx="297945" cy="273844"/>
          </a:xfrm>
          <a:prstGeom prst="rect">
            <a:avLst/>
          </a:prstGeom>
        </p:spPr>
        <p:txBody>
          <a:bodyPr vert="horz" lIns="91440" tIns="45720" rIns="91440" bIns="45720" rtlCol="0" anchor="ctr"/>
          <a:lstStyle>
            <a:defPPr>
              <a:defRPr lang="en-US"/>
            </a:defPPr>
            <a:lvl1pPr marL="0" algn="r" defTabSz="514350" rtl="0" eaLnBrk="1" latinLnBrk="0" hangingPunct="1">
              <a:defRPr sz="900" kern="1200">
                <a:solidFill>
                  <a:schemeClr val="bg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40FC62D0-A2F2-4BF8-8DAC-E86C11000EC3}" type="slidenum">
              <a:rPr lang="en-GB" smtClean="0"/>
              <a:pPr/>
              <a:t>‹#›</a:t>
            </a:fld>
            <a:endParaRPr lang="en-GB"/>
          </a:p>
        </p:txBody>
      </p:sp>
      <p:pic>
        <p:nvPicPr>
          <p:cNvPr id="9" name="Picture 8">
            <a:extLst>
              <a:ext uri="{FF2B5EF4-FFF2-40B4-BE49-F238E27FC236}">
                <a16:creationId xmlns:a16="http://schemas.microsoft.com/office/drawing/2014/main" id="{A6F54746-597B-BC41-AD94-3841864087F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812360" y="4758307"/>
            <a:ext cx="648072" cy="227118"/>
          </a:xfrm>
          <a:prstGeom prst="rect">
            <a:avLst/>
          </a:prstGeom>
        </p:spPr>
      </p:pic>
    </p:spTree>
    <p:extLst>
      <p:ext uri="{BB962C8B-B14F-4D97-AF65-F5344CB8AC3E}">
        <p14:creationId xmlns:p14="http://schemas.microsoft.com/office/powerpoint/2010/main" val="215925863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Section Divider_1">
    <p:bg>
      <p:bgPr>
        <a:solidFill>
          <a:schemeClr val="accent1"/>
        </a:solidFill>
        <a:effectLst/>
      </p:bgPr>
    </p:bg>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D336C367-2518-5F47-8F2A-60BAD32D8F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08" y="-2986"/>
            <a:ext cx="9149308" cy="5146486"/>
          </a:xfrm>
          <a:prstGeom prst="rect">
            <a:avLst/>
          </a:prstGeom>
        </p:spPr>
      </p:pic>
      <p:sp>
        <p:nvSpPr>
          <p:cNvPr id="15" name="Footer Placeholder 4">
            <a:extLst>
              <a:ext uri="{FF2B5EF4-FFF2-40B4-BE49-F238E27FC236}">
                <a16:creationId xmlns:a16="http://schemas.microsoft.com/office/drawing/2014/main" id="{9797D577-058C-3840-9DD8-768B98753A77}"/>
              </a:ext>
            </a:extLst>
          </p:cNvPr>
          <p:cNvSpPr>
            <a:spLocks noGrp="1"/>
          </p:cNvSpPr>
          <p:nvPr>
            <p:ph type="ftr" sz="quarter" idx="3"/>
          </p:nvPr>
        </p:nvSpPr>
        <p:spPr>
          <a:xfrm>
            <a:off x="926595" y="4767263"/>
            <a:ext cx="3086100" cy="273844"/>
          </a:xfrm>
          <a:prstGeom prst="rect">
            <a:avLst/>
          </a:prstGeom>
        </p:spPr>
        <p:txBody>
          <a:bodyPr vert="horz" lIns="91440" tIns="45720" rIns="91440" bIns="45720" rtlCol="0" anchor="ctr"/>
          <a:lstStyle>
            <a:defPPr>
              <a:defRPr lang="en-US"/>
            </a:defPPr>
            <a:lvl1pPr marL="0" algn="l" defTabSz="514350" rtl="0" eaLnBrk="1" latinLnBrk="0" hangingPunct="1">
              <a:defRPr sz="900" kern="1200">
                <a:solidFill>
                  <a:schemeClr val="bg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endParaRPr lang="en-GB"/>
          </a:p>
        </p:txBody>
      </p:sp>
      <p:sp>
        <p:nvSpPr>
          <p:cNvPr id="18" name="Slide Number Placeholder 5">
            <a:extLst>
              <a:ext uri="{FF2B5EF4-FFF2-40B4-BE49-F238E27FC236}">
                <a16:creationId xmlns:a16="http://schemas.microsoft.com/office/drawing/2014/main" id="{5F8A66B6-2E66-0D44-8BA2-AE47DA34E89E}"/>
              </a:ext>
            </a:extLst>
          </p:cNvPr>
          <p:cNvSpPr>
            <a:spLocks noGrp="1"/>
          </p:cNvSpPr>
          <p:nvPr>
            <p:ph type="sldNum" sz="quarter" idx="4"/>
          </p:nvPr>
        </p:nvSpPr>
        <p:spPr>
          <a:xfrm>
            <a:off x="628650" y="4767263"/>
            <a:ext cx="297945" cy="273844"/>
          </a:xfrm>
          <a:prstGeom prst="rect">
            <a:avLst/>
          </a:prstGeom>
        </p:spPr>
        <p:txBody>
          <a:bodyPr vert="horz" lIns="91440" tIns="45720" rIns="91440" bIns="45720" rtlCol="0" anchor="ctr"/>
          <a:lstStyle>
            <a:defPPr>
              <a:defRPr lang="en-US"/>
            </a:defPPr>
            <a:lvl1pPr marL="0" algn="r" defTabSz="514350" rtl="0" eaLnBrk="1" latinLnBrk="0" hangingPunct="1">
              <a:defRPr sz="900" kern="1200">
                <a:solidFill>
                  <a:schemeClr val="bg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40FC62D0-A2F2-4BF8-8DAC-E86C11000EC3}" type="slidenum">
              <a:rPr lang="en-GB" smtClean="0"/>
              <a:pPr/>
              <a:t>‹#›</a:t>
            </a:fld>
            <a:endParaRPr lang="en-GB"/>
          </a:p>
        </p:txBody>
      </p:sp>
      <p:sp>
        <p:nvSpPr>
          <p:cNvPr id="11" name="Title 1">
            <a:extLst>
              <a:ext uri="{FF2B5EF4-FFF2-40B4-BE49-F238E27FC236}">
                <a16:creationId xmlns:a16="http://schemas.microsoft.com/office/drawing/2014/main" id="{22BC6CD9-DCD2-8448-B187-27EA33E2566A}"/>
              </a:ext>
            </a:extLst>
          </p:cNvPr>
          <p:cNvSpPr>
            <a:spLocks noGrp="1"/>
          </p:cNvSpPr>
          <p:nvPr>
            <p:ph type="ctrTitle" hasCustomPrompt="1"/>
          </p:nvPr>
        </p:nvSpPr>
        <p:spPr>
          <a:xfrm>
            <a:off x="726897" y="1303023"/>
            <a:ext cx="6858000" cy="392318"/>
          </a:xfrm>
        </p:spPr>
        <p:txBody>
          <a:bodyPr anchor="b">
            <a:normAutofit/>
          </a:bodyPr>
          <a:lstStyle>
            <a:lvl1pPr algn="l">
              <a:defRPr sz="2588" b="1" cap="all" baseline="0">
                <a:solidFill>
                  <a:schemeClr val="bg1"/>
                </a:solidFill>
              </a:defRPr>
            </a:lvl1pPr>
          </a:lstStyle>
          <a:p>
            <a:r>
              <a:rPr lang="en-US"/>
              <a:t>GOES IN THIS SPACE</a:t>
            </a:r>
            <a:endParaRPr lang="en-GB"/>
          </a:p>
        </p:txBody>
      </p:sp>
      <p:sp>
        <p:nvSpPr>
          <p:cNvPr id="12" name="Subtitle 2">
            <a:extLst>
              <a:ext uri="{FF2B5EF4-FFF2-40B4-BE49-F238E27FC236}">
                <a16:creationId xmlns:a16="http://schemas.microsoft.com/office/drawing/2014/main" id="{AD2B16E4-F1F5-4343-AA6E-24BBA7CFBA72}"/>
              </a:ext>
            </a:extLst>
          </p:cNvPr>
          <p:cNvSpPr>
            <a:spLocks noGrp="1"/>
          </p:cNvSpPr>
          <p:nvPr>
            <p:ph type="subTitle" idx="1" hasCustomPrompt="1"/>
          </p:nvPr>
        </p:nvSpPr>
        <p:spPr>
          <a:xfrm>
            <a:off x="726897" y="703172"/>
            <a:ext cx="3241497" cy="273844"/>
          </a:xfrm>
        </p:spPr>
        <p:txBody>
          <a:bodyPr>
            <a:normAutofit/>
          </a:bodyPr>
          <a:lstStyle>
            <a:lvl1pPr marL="0" indent="0" algn="l">
              <a:buNone/>
              <a:defRPr sz="1238" b="1">
                <a:solidFill>
                  <a:schemeClr val="tx2"/>
                </a:solidFill>
              </a:defRPr>
            </a:lvl1pPr>
            <a:lvl2pPr marL="342892" indent="0" algn="ctr">
              <a:buNone/>
              <a:defRPr sz="1500"/>
            </a:lvl2pPr>
            <a:lvl3pPr marL="685783" indent="0" algn="ctr">
              <a:buNone/>
              <a:defRPr sz="1350"/>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Divider</a:t>
            </a:r>
            <a:endParaRPr lang="en-GB"/>
          </a:p>
        </p:txBody>
      </p:sp>
      <p:sp>
        <p:nvSpPr>
          <p:cNvPr id="13" name="Text Placeholder 13">
            <a:extLst>
              <a:ext uri="{FF2B5EF4-FFF2-40B4-BE49-F238E27FC236}">
                <a16:creationId xmlns:a16="http://schemas.microsoft.com/office/drawing/2014/main" id="{E62C0B07-5F7B-554A-B0E8-630F53219847}"/>
              </a:ext>
            </a:extLst>
          </p:cNvPr>
          <p:cNvSpPr>
            <a:spLocks noGrp="1"/>
          </p:cNvSpPr>
          <p:nvPr>
            <p:ph type="body" sz="quarter" idx="13" hasCustomPrompt="1"/>
          </p:nvPr>
        </p:nvSpPr>
        <p:spPr>
          <a:xfrm>
            <a:off x="726897" y="997458"/>
            <a:ext cx="6858000" cy="392318"/>
          </a:xfrm>
        </p:spPr>
        <p:txBody>
          <a:bodyPr>
            <a:normAutofit/>
          </a:bodyPr>
          <a:lstStyle>
            <a:lvl1pPr marL="0" indent="0">
              <a:buNone/>
              <a:defRPr sz="2588" cap="all" baseline="0">
                <a:solidFill>
                  <a:schemeClr val="bg1"/>
                </a:solidFill>
              </a:defRPr>
            </a:lvl1pPr>
          </a:lstStyle>
          <a:p>
            <a:pPr lvl="0"/>
            <a:r>
              <a:rPr lang="en-US"/>
              <a:t>SECTION HEADING</a:t>
            </a:r>
          </a:p>
          <a:p>
            <a:pPr lvl="0"/>
            <a:endParaRPr lang="en-GB"/>
          </a:p>
        </p:txBody>
      </p:sp>
      <p:pic>
        <p:nvPicPr>
          <p:cNvPr id="9" name="Picture 8">
            <a:extLst>
              <a:ext uri="{FF2B5EF4-FFF2-40B4-BE49-F238E27FC236}">
                <a16:creationId xmlns:a16="http://schemas.microsoft.com/office/drawing/2014/main" id="{6502EFDA-0179-644C-9B95-9494DC18CBE9}"/>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812360" y="4758307"/>
            <a:ext cx="648072" cy="227118"/>
          </a:xfrm>
          <a:prstGeom prst="rect">
            <a:avLst/>
          </a:prstGeom>
        </p:spPr>
      </p:pic>
    </p:spTree>
    <p:extLst>
      <p:ext uri="{BB962C8B-B14F-4D97-AF65-F5344CB8AC3E}">
        <p14:creationId xmlns:p14="http://schemas.microsoft.com/office/powerpoint/2010/main" val="34179205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Section Divider_1">
    <p:bg>
      <p:bgPr>
        <a:solidFill>
          <a:schemeClr val="accent1"/>
        </a:solidFill>
        <a:effectLst/>
      </p:bgPr>
    </p:bg>
    <p:spTree>
      <p:nvGrpSpPr>
        <p:cNvPr id="1" name=""/>
        <p:cNvGrpSpPr/>
        <p:nvPr/>
      </p:nvGrpSpPr>
      <p:grpSpPr>
        <a:xfrm>
          <a:off x="0" y="0"/>
          <a:ext cx="0" cy="0"/>
          <a:chOff x="0" y="0"/>
          <a:chExt cx="0" cy="0"/>
        </a:xfrm>
      </p:grpSpPr>
      <p:pic>
        <p:nvPicPr>
          <p:cNvPr id="4" name="Picture 3" descr="A picture containing fireworks&#10;&#10;Description automatically generated">
            <a:extLst>
              <a:ext uri="{FF2B5EF4-FFF2-40B4-BE49-F238E27FC236}">
                <a16:creationId xmlns:a16="http://schemas.microsoft.com/office/drawing/2014/main" id="{665852A5-6A8A-4F46-88EC-7EF673D312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03" y="4783"/>
            <a:ext cx="9135497" cy="5138717"/>
          </a:xfrm>
          <a:prstGeom prst="rect">
            <a:avLst/>
          </a:prstGeom>
        </p:spPr>
      </p:pic>
      <p:sp>
        <p:nvSpPr>
          <p:cNvPr id="15" name="Footer Placeholder 4">
            <a:extLst>
              <a:ext uri="{FF2B5EF4-FFF2-40B4-BE49-F238E27FC236}">
                <a16:creationId xmlns:a16="http://schemas.microsoft.com/office/drawing/2014/main" id="{9797D577-058C-3840-9DD8-768B98753A77}"/>
              </a:ext>
            </a:extLst>
          </p:cNvPr>
          <p:cNvSpPr>
            <a:spLocks noGrp="1"/>
          </p:cNvSpPr>
          <p:nvPr>
            <p:ph type="ftr" sz="quarter" idx="3"/>
          </p:nvPr>
        </p:nvSpPr>
        <p:spPr>
          <a:xfrm>
            <a:off x="926595" y="4767263"/>
            <a:ext cx="3086100" cy="273844"/>
          </a:xfrm>
          <a:prstGeom prst="rect">
            <a:avLst/>
          </a:prstGeom>
        </p:spPr>
        <p:txBody>
          <a:bodyPr vert="horz" lIns="91440" tIns="45720" rIns="91440" bIns="45720" rtlCol="0" anchor="ctr"/>
          <a:lstStyle>
            <a:defPPr>
              <a:defRPr lang="en-US"/>
            </a:defPPr>
            <a:lvl1pPr marL="0" algn="l" defTabSz="514350" rtl="0" eaLnBrk="1" latinLnBrk="0" hangingPunct="1">
              <a:defRPr sz="900" kern="1200">
                <a:solidFill>
                  <a:schemeClr val="bg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endParaRPr lang="en-GB"/>
          </a:p>
        </p:txBody>
      </p:sp>
      <p:sp>
        <p:nvSpPr>
          <p:cNvPr id="18" name="Slide Number Placeholder 5">
            <a:extLst>
              <a:ext uri="{FF2B5EF4-FFF2-40B4-BE49-F238E27FC236}">
                <a16:creationId xmlns:a16="http://schemas.microsoft.com/office/drawing/2014/main" id="{5F8A66B6-2E66-0D44-8BA2-AE47DA34E89E}"/>
              </a:ext>
            </a:extLst>
          </p:cNvPr>
          <p:cNvSpPr>
            <a:spLocks noGrp="1"/>
          </p:cNvSpPr>
          <p:nvPr>
            <p:ph type="sldNum" sz="quarter" idx="4"/>
          </p:nvPr>
        </p:nvSpPr>
        <p:spPr>
          <a:xfrm>
            <a:off x="628650" y="4767263"/>
            <a:ext cx="297945" cy="273844"/>
          </a:xfrm>
          <a:prstGeom prst="rect">
            <a:avLst/>
          </a:prstGeom>
        </p:spPr>
        <p:txBody>
          <a:bodyPr vert="horz" lIns="91440" tIns="45720" rIns="91440" bIns="45720" rtlCol="0" anchor="ctr"/>
          <a:lstStyle>
            <a:defPPr>
              <a:defRPr lang="en-US"/>
            </a:defPPr>
            <a:lvl1pPr marL="0" algn="r" defTabSz="514350" rtl="0" eaLnBrk="1" latinLnBrk="0" hangingPunct="1">
              <a:defRPr sz="900" kern="1200">
                <a:solidFill>
                  <a:schemeClr val="bg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40FC62D0-A2F2-4BF8-8DAC-E86C11000EC3}" type="slidenum">
              <a:rPr lang="en-GB" smtClean="0"/>
              <a:pPr/>
              <a:t>‹#›</a:t>
            </a:fld>
            <a:endParaRPr lang="en-GB"/>
          </a:p>
        </p:txBody>
      </p:sp>
      <p:sp>
        <p:nvSpPr>
          <p:cNvPr id="11" name="Title 1">
            <a:extLst>
              <a:ext uri="{FF2B5EF4-FFF2-40B4-BE49-F238E27FC236}">
                <a16:creationId xmlns:a16="http://schemas.microsoft.com/office/drawing/2014/main" id="{22BC6CD9-DCD2-8448-B187-27EA33E2566A}"/>
              </a:ext>
            </a:extLst>
          </p:cNvPr>
          <p:cNvSpPr>
            <a:spLocks noGrp="1"/>
          </p:cNvSpPr>
          <p:nvPr>
            <p:ph type="ctrTitle" hasCustomPrompt="1"/>
          </p:nvPr>
        </p:nvSpPr>
        <p:spPr>
          <a:xfrm>
            <a:off x="726897" y="1303023"/>
            <a:ext cx="6858000" cy="392318"/>
          </a:xfrm>
        </p:spPr>
        <p:txBody>
          <a:bodyPr anchor="b">
            <a:normAutofit/>
          </a:bodyPr>
          <a:lstStyle>
            <a:lvl1pPr algn="l">
              <a:defRPr sz="2588" b="1" cap="all" baseline="0">
                <a:solidFill>
                  <a:schemeClr val="bg1"/>
                </a:solidFill>
              </a:defRPr>
            </a:lvl1pPr>
          </a:lstStyle>
          <a:p>
            <a:r>
              <a:rPr lang="en-US"/>
              <a:t>GOES IN THIS SPACE</a:t>
            </a:r>
            <a:endParaRPr lang="en-GB"/>
          </a:p>
        </p:txBody>
      </p:sp>
      <p:sp>
        <p:nvSpPr>
          <p:cNvPr id="12" name="Subtitle 2">
            <a:extLst>
              <a:ext uri="{FF2B5EF4-FFF2-40B4-BE49-F238E27FC236}">
                <a16:creationId xmlns:a16="http://schemas.microsoft.com/office/drawing/2014/main" id="{AD2B16E4-F1F5-4343-AA6E-24BBA7CFBA72}"/>
              </a:ext>
            </a:extLst>
          </p:cNvPr>
          <p:cNvSpPr>
            <a:spLocks noGrp="1"/>
          </p:cNvSpPr>
          <p:nvPr>
            <p:ph type="subTitle" idx="1" hasCustomPrompt="1"/>
          </p:nvPr>
        </p:nvSpPr>
        <p:spPr>
          <a:xfrm>
            <a:off x="726897" y="703172"/>
            <a:ext cx="3241497" cy="273844"/>
          </a:xfrm>
        </p:spPr>
        <p:txBody>
          <a:bodyPr>
            <a:normAutofit/>
          </a:bodyPr>
          <a:lstStyle>
            <a:lvl1pPr marL="0" indent="0" algn="l">
              <a:buNone/>
              <a:defRPr sz="1238" b="1">
                <a:solidFill>
                  <a:schemeClr val="tx2"/>
                </a:solidFill>
              </a:defRPr>
            </a:lvl1pPr>
            <a:lvl2pPr marL="342892" indent="0" algn="ctr">
              <a:buNone/>
              <a:defRPr sz="1500"/>
            </a:lvl2pPr>
            <a:lvl3pPr marL="685783" indent="0" algn="ctr">
              <a:buNone/>
              <a:defRPr sz="1350"/>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Divider</a:t>
            </a:r>
            <a:endParaRPr lang="en-GB"/>
          </a:p>
        </p:txBody>
      </p:sp>
      <p:sp>
        <p:nvSpPr>
          <p:cNvPr id="13" name="Text Placeholder 13">
            <a:extLst>
              <a:ext uri="{FF2B5EF4-FFF2-40B4-BE49-F238E27FC236}">
                <a16:creationId xmlns:a16="http://schemas.microsoft.com/office/drawing/2014/main" id="{E62C0B07-5F7B-554A-B0E8-630F53219847}"/>
              </a:ext>
            </a:extLst>
          </p:cNvPr>
          <p:cNvSpPr>
            <a:spLocks noGrp="1"/>
          </p:cNvSpPr>
          <p:nvPr>
            <p:ph type="body" sz="quarter" idx="13" hasCustomPrompt="1"/>
          </p:nvPr>
        </p:nvSpPr>
        <p:spPr>
          <a:xfrm>
            <a:off x="726897" y="997458"/>
            <a:ext cx="6858000" cy="392318"/>
          </a:xfrm>
        </p:spPr>
        <p:txBody>
          <a:bodyPr>
            <a:normAutofit/>
          </a:bodyPr>
          <a:lstStyle>
            <a:lvl1pPr marL="0" indent="0">
              <a:buNone/>
              <a:defRPr sz="2588" cap="all" baseline="0">
                <a:solidFill>
                  <a:schemeClr val="bg1"/>
                </a:solidFill>
              </a:defRPr>
            </a:lvl1pPr>
          </a:lstStyle>
          <a:p>
            <a:pPr lvl="0"/>
            <a:r>
              <a:rPr lang="en-US"/>
              <a:t>SECTION HEADING</a:t>
            </a:r>
          </a:p>
          <a:p>
            <a:pPr lvl="0"/>
            <a:endParaRPr lang="en-GB"/>
          </a:p>
        </p:txBody>
      </p:sp>
      <p:pic>
        <p:nvPicPr>
          <p:cNvPr id="10" name="Picture 9">
            <a:extLst>
              <a:ext uri="{FF2B5EF4-FFF2-40B4-BE49-F238E27FC236}">
                <a16:creationId xmlns:a16="http://schemas.microsoft.com/office/drawing/2014/main" id="{8F9EEA59-3584-534B-9581-CC3640075CF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812360" y="4758307"/>
            <a:ext cx="648072" cy="227118"/>
          </a:xfrm>
          <a:prstGeom prst="rect">
            <a:avLst/>
          </a:prstGeom>
        </p:spPr>
      </p:pic>
    </p:spTree>
    <p:extLst>
      <p:ext uri="{BB962C8B-B14F-4D97-AF65-F5344CB8AC3E}">
        <p14:creationId xmlns:p14="http://schemas.microsoft.com/office/powerpoint/2010/main" val="149580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Section Divider_1">
    <p:bg>
      <p:bgPr>
        <a:solidFill>
          <a:schemeClr val="accent1"/>
        </a:solidFill>
        <a:effectLst/>
      </p:bgPr>
    </p:bg>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B2E026C3-E506-CC46-81AE-E7751FDDB5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5" name="Footer Placeholder 4">
            <a:extLst>
              <a:ext uri="{FF2B5EF4-FFF2-40B4-BE49-F238E27FC236}">
                <a16:creationId xmlns:a16="http://schemas.microsoft.com/office/drawing/2014/main" id="{9797D577-058C-3840-9DD8-768B98753A77}"/>
              </a:ext>
            </a:extLst>
          </p:cNvPr>
          <p:cNvSpPr>
            <a:spLocks noGrp="1"/>
          </p:cNvSpPr>
          <p:nvPr>
            <p:ph type="ftr" sz="quarter" idx="3"/>
          </p:nvPr>
        </p:nvSpPr>
        <p:spPr>
          <a:xfrm>
            <a:off x="926595" y="4767263"/>
            <a:ext cx="3086100" cy="273844"/>
          </a:xfrm>
          <a:prstGeom prst="rect">
            <a:avLst/>
          </a:prstGeom>
        </p:spPr>
        <p:txBody>
          <a:bodyPr vert="horz" lIns="91440" tIns="45720" rIns="91440" bIns="45720" rtlCol="0" anchor="ctr"/>
          <a:lstStyle>
            <a:defPPr>
              <a:defRPr lang="en-US"/>
            </a:defPPr>
            <a:lvl1pPr marL="0" algn="l" defTabSz="514350" rtl="0" eaLnBrk="1" latinLnBrk="0" hangingPunct="1">
              <a:defRPr sz="900" kern="1200">
                <a:solidFill>
                  <a:schemeClr val="bg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endParaRPr lang="en-GB"/>
          </a:p>
        </p:txBody>
      </p:sp>
      <p:sp>
        <p:nvSpPr>
          <p:cNvPr id="18" name="Slide Number Placeholder 5">
            <a:extLst>
              <a:ext uri="{FF2B5EF4-FFF2-40B4-BE49-F238E27FC236}">
                <a16:creationId xmlns:a16="http://schemas.microsoft.com/office/drawing/2014/main" id="{5F8A66B6-2E66-0D44-8BA2-AE47DA34E89E}"/>
              </a:ext>
            </a:extLst>
          </p:cNvPr>
          <p:cNvSpPr>
            <a:spLocks noGrp="1"/>
          </p:cNvSpPr>
          <p:nvPr>
            <p:ph type="sldNum" sz="quarter" idx="4"/>
          </p:nvPr>
        </p:nvSpPr>
        <p:spPr>
          <a:xfrm>
            <a:off x="628650" y="4767263"/>
            <a:ext cx="297945" cy="273844"/>
          </a:xfrm>
          <a:prstGeom prst="rect">
            <a:avLst/>
          </a:prstGeom>
        </p:spPr>
        <p:txBody>
          <a:bodyPr vert="horz" lIns="91440" tIns="45720" rIns="91440" bIns="45720" rtlCol="0" anchor="ctr"/>
          <a:lstStyle>
            <a:defPPr>
              <a:defRPr lang="en-US"/>
            </a:defPPr>
            <a:lvl1pPr marL="0" algn="r" defTabSz="514350" rtl="0" eaLnBrk="1" latinLnBrk="0" hangingPunct="1">
              <a:defRPr sz="900" kern="1200">
                <a:solidFill>
                  <a:schemeClr val="bg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40FC62D0-A2F2-4BF8-8DAC-E86C11000EC3}" type="slidenum">
              <a:rPr lang="en-GB" smtClean="0"/>
              <a:pPr/>
              <a:t>‹#›</a:t>
            </a:fld>
            <a:endParaRPr lang="en-GB"/>
          </a:p>
        </p:txBody>
      </p:sp>
      <p:sp>
        <p:nvSpPr>
          <p:cNvPr id="11" name="Title 1">
            <a:extLst>
              <a:ext uri="{FF2B5EF4-FFF2-40B4-BE49-F238E27FC236}">
                <a16:creationId xmlns:a16="http://schemas.microsoft.com/office/drawing/2014/main" id="{22BC6CD9-DCD2-8448-B187-27EA33E2566A}"/>
              </a:ext>
            </a:extLst>
          </p:cNvPr>
          <p:cNvSpPr>
            <a:spLocks noGrp="1"/>
          </p:cNvSpPr>
          <p:nvPr>
            <p:ph type="ctrTitle" hasCustomPrompt="1"/>
          </p:nvPr>
        </p:nvSpPr>
        <p:spPr>
          <a:xfrm>
            <a:off x="726897" y="1303023"/>
            <a:ext cx="6858000" cy="392318"/>
          </a:xfrm>
        </p:spPr>
        <p:txBody>
          <a:bodyPr anchor="b">
            <a:normAutofit/>
          </a:bodyPr>
          <a:lstStyle>
            <a:lvl1pPr algn="l">
              <a:defRPr sz="2588" b="1" cap="all" baseline="0">
                <a:solidFill>
                  <a:schemeClr val="bg1"/>
                </a:solidFill>
              </a:defRPr>
            </a:lvl1pPr>
          </a:lstStyle>
          <a:p>
            <a:r>
              <a:rPr lang="en-US"/>
              <a:t>GOES IN THIS SPACE</a:t>
            </a:r>
            <a:endParaRPr lang="en-GB"/>
          </a:p>
        </p:txBody>
      </p:sp>
      <p:sp>
        <p:nvSpPr>
          <p:cNvPr id="12" name="Subtitle 2">
            <a:extLst>
              <a:ext uri="{FF2B5EF4-FFF2-40B4-BE49-F238E27FC236}">
                <a16:creationId xmlns:a16="http://schemas.microsoft.com/office/drawing/2014/main" id="{AD2B16E4-F1F5-4343-AA6E-24BBA7CFBA72}"/>
              </a:ext>
            </a:extLst>
          </p:cNvPr>
          <p:cNvSpPr>
            <a:spLocks noGrp="1"/>
          </p:cNvSpPr>
          <p:nvPr>
            <p:ph type="subTitle" idx="1" hasCustomPrompt="1"/>
          </p:nvPr>
        </p:nvSpPr>
        <p:spPr>
          <a:xfrm>
            <a:off x="726897" y="703172"/>
            <a:ext cx="3241497" cy="273844"/>
          </a:xfrm>
        </p:spPr>
        <p:txBody>
          <a:bodyPr>
            <a:normAutofit/>
          </a:bodyPr>
          <a:lstStyle>
            <a:lvl1pPr marL="0" indent="0" algn="l">
              <a:buNone/>
              <a:defRPr sz="1238" b="1">
                <a:solidFill>
                  <a:schemeClr val="tx2"/>
                </a:solidFill>
              </a:defRPr>
            </a:lvl1pPr>
            <a:lvl2pPr marL="342892" indent="0" algn="ctr">
              <a:buNone/>
              <a:defRPr sz="1500"/>
            </a:lvl2pPr>
            <a:lvl3pPr marL="685783" indent="0" algn="ctr">
              <a:buNone/>
              <a:defRPr sz="1350"/>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Divider</a:t>
            </a:r>
            <a:endParaRPr lang="en-GB"/>
          </a:p>
        </p:txBody>
      </p:sp>
      <p:sp>
        <p:nvSpPr>
          <p:cNvPr id="13" name="Text Placeholder 13">
            <a:extLst>
              <a:ext uri="{FF2B5EF4-FFF2-40B4-BE49-F238E27FC236}">
                <a16:creationId xmlns:a16="http://schemas.microsoft.com/office/drawing/2014/main" id="{E62C0B07-5F7B-554A-B0E8-630F53219847}"/>
              </a:ext>
            </a:extLst>
          </p:cNvPr>
          <p:cNvSpPr>
            <a:spLocks noGrp="1"/>
          </p:cNvSpPr>
          <p:nvPr>
            <p:ph type="body" sz="quarter" idx="13" hasCustomPrompt="1"/>
          </p:nvPr>
        </p:nvSpPr>
        <p:spPr>
          <a:xfrm>
            <a:off x="726897" y="997458"/>
            <a:ext cx="6858000" cy="392318"/>
          </a:xfrm>
        </p:spPr>
        <p:txBody>
          <a:bodyPr>
            <a:normAutofit/>
          </a:bodyPr>
          <a:lstStyle>
            <a:lvl1pPr marL="0" indent="0">
              <a:buNone/>
              <a:defRPr sz="2588" cap="all" baseline="0">
                <a:solidFill>
                  <a:schemeClr val="bg1"/>
                </a:solidFill>
              </a:defRPr>
            </a:lvl1pPr>
          </a:lstStyle>
          <a:p>
            <a:pPr lvl="0"/>
            <a:r>
              <a:rPr lang="en-US"/>
              <a:t>SECTION HEADING</a:t>
            </a:r>
          </a:p>
          <a:p>
            <a:pPr lvl="0"/>
            <a:endParaRPr lang="en-GB"/>
          </a:p>
        </p:txBody>
      </p:sp>
      <p:pic>
        <p:nvPicPr>
          <p:cNvPr id="9" name="Picture 8">
            <a:extLst>
              <a:ext uri="{FF2B5EF4-FFF2-40B4-BE49-F238E27FC236}">
                <a16:creationId xmlns:a16="http://schemas.microsoft.com/office/drawing/2014/main" id="{982D7ABB-883C-5341-B512-D750FA5CE99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812360" y="4758307"/>
            <a:ext cx="648072" cy="227118"/>
          </a:xfrm>
          <a:prstGeom prst="rect">
            <a:avLst/>
          </a:prstGeom>
        </p:spPr>
      </p:pic>
    </p:spTree>
    <p:extLst>
      <p:ext uri="{BB962C8B-B14F-4D97-AF65-F5344CB8AC3E}">
        <p14:creationId xmlns:p14="http://schemas.microsoft.com/office/powerpoint/2010/main" val="161139614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Section Divider_1">
    <p:bg>
      <p:bgPr>
        <a:solidFill>
          <a:schemeClr val="accent1"/>
        </a:solidFill>
        <a:effectLst/>
      </p:bgPr>
    </p:bg>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C2C39638-0020-1C4C-B1B6-A37A63ADD0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5" name="Footer Placeholder 4">
            <a:extLst>
              <a:ext uri="{FF2B5EF4-FFF2-40B4-BE49-F238E27FC236}">
                <a16:creationId xmlns:a16="http://schemas.microsoft.com/office/drawing/2014/main" id="{9797D577-058C-3840-9DD8-768B98753A77}"/>
              </a:ext>
            </a:extLst>
          </p:cNvPr>
          <p:cNvSpPr>
            <a:spLocks noGrp="1"/>
          </p:cNvSpPr>
          <p:nvPr>
            <p:ph type="ftr" sz="quarter" idx="3"/>
          </p:nvPr>
        </p:nvSpPr>
        <p:spPr>
          <a:xfrm>
            <a:off x="926595" y="4767263"/>
            <a:ext cx="3086100" cy="273844"/>
          </a:xfrm>
          <a:prstGeom prst="rect">
            <a:avLst/>
          </a:prstGeom>
        </p:spPr>
        <p:txBody>
          <a:bodyPr vert="horz" lIns="91440" tIns="45720" rIns="91440" bIns="45720" rtlCol="0" anchor="ctr"/>
          <a:lstStyle>
            <a:defPPr>
              <a:defRPr lang="en-US"/>
            </a:defPPr>
            <a:lvl1pPr marL="0" algn="l" defTabSz="514350" rtl="0" eaLnBrk="1" latinLnBrk="0" hangingPunct="1">
              <a:defRPr sz="900" kern="1200">
                <a:solidFill>
                  <a:schemeClr val="bg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endParaRPr lang="en-GB"/>
          </a:p>
        </p:txBody>
      </p:sp>
      <p:sp>
        <p:nvSpPr>
          <p:cNvPr id="18" name="Slide Number Placeholder 5">
            <a:extLst>
              <a:ext uri="{FF2B5EF4-FFF2-40B4-BE49-F238E27FC236}">
                <a16:creationId xmlns:a16="http://schemas.microsoft.com/office/drawing/2014/main" id="{5F8A66B6-2E66-0D44-8BA2-AE47DA34E89E}"/>
              </a:ext>
            </a:extLst>
          </p:cNvPr>
          <p:cNvSpPr>
            <a:spLocks noGrp="1"/>
          </p:cNvSpPr>
          <p:nvPr>
            <p:ph type="sldNum" sz="quarter" idx="4"/>
          </p:nvPr>
        </p:nvSpPr>
        <p:spPr>
          <a:xfrm>
            <a:off x="628650" y="4767263"/>
            <a:ext cx="297945" cy="273844"/>
          </a:xfrm>
          <a:prstGeom prst="rect">
            <a:avLst/>
          </a:prstGeom>
        </p:spPr>
        <p:txBody>
          <a:bodyPr vert="horz" lIns="91440" tIns="45720" rIns="91440" bIns="45720" rtlCol="0" anchor="ctr"/>
          <a:lstStyle>
            <a:defPPr>
              <a:defRPr lang="en-US"/>
            </a:defPPr>
            <a:lvl1pPr marL="0" algn="r" defTabSz="514350" rtl="0" eaLnBrk="1" latinLnBrk="0" hangingPunct="1">
              <a:defRPr sz="900" kern="1200">
                <a:solidFill>
                  <a:schemeClr val="bg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40FC62D0-A2F2-4BF8-8DAC-E86C11000EC3}" type="slidenum">
              <a:rPr lang="en-GB" smtClean="0"/>
              <a:pPr/>
              <a:t>‹#›</a:t>
            </a:fld>
            <a:endParaRPr lang="en-GB"/>
          </a:p>
        </p:txBody>
      </p:sp>
      <p:sp>
        <p:nvSpPr>
          <p:cNvPr id="11" name="Title 1">
            <a:extLst>
              <a:ext uri="{FF2B5EF4-FFF2-40B4-BE49-F238E27FC236}">
                <a16:creationId xmlns:a16="http://schemas.microsoft.com/office/drawing/2014/main" id="{22BC6CD9-DCD2-8448-B187-27EA33E2566A}"/>
              </a:ext>
            </a:extLst>
          </p:cNvPr>
          <p:cNvSpPr>
            <a:spLocks noGrp="1"/>
          </p:cNvSpPr>
          <p:nvPr>
            <p:ph type="ctrTitle" hasCustomPrompt="1"/>
          </p:nvPr>
        </p:nvSpPr>
        <p:spPr>
          <a:xfrm>
            <a:off x="726897" y="1303023"/>
            <a:ext cx="6858000" cy="392318"/>
          </a:xfrm>
        </p:spPr>
        <p:txBody>
          <a:bodyPr anchor="b">
            <a:normAutofit/>
          </a:bodyPr>
          <a:lstStyle>
            <a:lvl1pPr algn="l">
              <a:defRPr sz="2588" b="1" cap="all" baseline="0">
                <a:solidFill>
                  <a:schemeClr val="bg1"/>
                </a:solidFill>
              </a:defRPr>
            </a:lvl1pPr>
          </a:lstStyle>
          <a:p>
            <a:r>
              <a:rPr lang="en-US"/>
              <a:t>GOES IN THIS SPACE</a:t>
            </a:r>
            <a:endParaRPr lang="en-GB"/>
          </a:p>
        </p:txBody>
      </p:sp>
      <p:sp>
        <p:nvSpPr>
          <p:cNvPr id="12" name="Subtitle 2">
            <a:extLst>
              <a:ext uri="{FF2B5EF4-FFF2-40B4-BE49-F238E27FC236}">
                <a16:creationId xmlns:a16="http://schemas.microsoft.com/office/drawing/2014/main" id="{AD2B16E4-F1F5-4343-AA6E-24BBA7CFBA72}"/>
              </a:ext>
            </a:extLst>
          </p:cNvPr>
          <p:cNvSpPr>
            <a:spLocks noGrp="1"/>
          </p:cNvSpPr>
          <p:nvPr>
            <p:ph type="subTitle" idx="1" hasCustomPrompt="1"/>
          </p:nvPr>
        </p:nvSpPr>
        <p:spPr>
          <a:xfrm>
            <a:off x="726897" y="703172"/>
            <a:ext cx="3241497" cy="273844"/>
          </a:xfrm>
        </p:spPr>
        <p:txBody>
          <a:bodyPr>
            <a:normAutofit/>
          </a:bodyPr>
          <a:lstStyle>
            <a:lvl1pPr marL="0" indent="0" algn="l">
              <a:buNone/>
              <a:defRPr sz="1238" b="1">
                <a:solidFill>
                  <a:schemeClr val="tx2"/>
                </a:solidFill>
              </a:defRPr>
            </a:lvl1pPr>
            <a:lvl2pPr marL="342892" indent="0" algn="ctr">
              <a:buNone/>
              <a:defRPr sz="1500"/>
            </a:lvl2pPr>
            <a:lvl3pPr marL="685783" indent="0" algn="ctr">
              <a:buNone/>
              <a:defRPr sz="1350"/>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Divider</a:t>
            </a:r>
            <a:endParaRPr lang="en-GB"/>
          </a:p>
        </p:txBody>
      </p:sp>
      <p:sp>
        <p:nvSpPr>
          <p:cNvPr id="13" name="Text Placeholder 13">
            <a:extLst>
              <a:ext uri="{FF2B5EF4-FFF2-40B4-BE49-F238E27FC236}">
                <a16:creationId xmlns:a16="http://schemas.microsoft.com/office/drawing/2014/main" id="{E62C0B07-5F7B-554A-B0E8-630F53219847}"/>
              </a:ext>
            </a:extLst>
          </p:cNvPr>
          <p:cNvSpPr>
            <a:spLocks noGrp="1"/>
          </p:cNvSpPr>
          <p:nvPr>
            <p:ph type="body" sz="quarter" idx="13" hasCustomPrompt="1"/>
          </p:nvPr>
        </p:nvSpPr>
        <p:spPr>
          <a:xfrm>
            <a:off x="726897" y="997458"/>
            <a:ext cx="6858000" cy="392318"/>
          </a:xfrm>
        </p:spPr>
        <p:txBody>
          <a:bodyPr>
            <a:normAutofit/>
          </a:bodyPr>
          <a:lstStyle>
            <a:lvl1pPr marL="0" indent="0">
              <a:buNone/>
              <a:defRPr sz="2588" cap="all" baseline="0">
                <a:solidFill>
                  <a:schemeClr val="bg1"/>
                </a:solidFill>
              </a:defRPr>
            </a:lvl1pPr>
          </a:lstStyle>
          <a:p>
            <a:pPr lvl="0"/>
            <a:r>
              <a:rPr lang="en-US"/>
              <a:t>SECTION HEADING</a:t>
            </a:r>
          </a:p>
          <a:p>
            <a:pPr lvl="0"/>
            <a:endParaRPr lang="en-GB"/>
          </a:p>
        </p:txBody>
      </p:sp>
      <p:pic>
        <p:nvPicPr>
          <p:cNvPr id="9" name="Picture 8">
            <a:extLst>
              <a:ext uri="{FF2B5EF4-FFF2-40B4-BE49-F238E27FC236}">
                <a16:creationId xmlns:a16="http://schemas.microsoft.com/office/drawing/2014/main" id="{6D44F9EB-2D8F-4F40-86BC-60AC3137D5D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812360" y="4758307"/>
            <a:ext cx="648072" cy="227118"/>
          </a:xfrm>
          <a:prstGeom prst="rect">
            <a:avLst/>
          </a:prstGeom>
        </p:spPr>
      </p:pic>
    </p:spTree>
    <p:extLst>
      <p:ext uri="{BB962C8B-B14F-4D97-AF65-F5344CB8AC3E}">
        <p14:creationId xmlns:p14="http://schemas.microsoft.com/office/powerpoint/2010/main" val="255998376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6_Section Divider_1">
    <p:bg>
      <p:bgPr>
        <a:solidFill>
          <a:schemeClr val="accent1"/>
        </a:solidFill>
        <a:effectLst/>
      </p:bgPr>
    </p:bg>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6160D78D-8FA7-814A-9331-1D56D560D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9" y="-20538"/>
            <a:ext cx="9146439" cy="5144872"/>
          </a:xfrm>
          <a:prstGeom prst="rect">
            <a:avLst/>
          </a:prstGeom>
        </p:spPr>
      </p:pic>
      <p:sp>
        <p:nvSpPr>
          <p:cNvPr id="15" name="Footer Placeholder 4">
            <a:extLst>
              <a:ext uri="{FF2B5EF4-FFF2-40B4-BE49-F238E27FC236}">
                <a16:creationId xmlns:a16="http://schemas.microsoft.com/office/drawing/2014/main" id="{9797D577-058C-3840-9DD8-768B98753A77}"/>
              </a:ext>
            </a:extLst>
          </p:cNvPr>
          <p:cNvSpPr>
            <a:spLocks noGrp="1"/>
          </p:cNvSpPr>
          <p:nvPr>
            <p:ph type="ftr" sz="quarter" idx="3"/>
          </p:nvPr>
        </p:nvSpPr>
        <p:spPr>
          <a:xfrm>
            <a:off x="926595" y="4767263"/>
            <a:ext cx="3086100" cy="273844"/>
          </a:xfrm>
          <a:prstGeom prst="rect">
            <a:avLst/>
          </a:prstGeom>
        </p:spPr>
        <p:txBody>
          <a:bodyPr vert="horz" lIns="91440" tIns="45720" rIns="91440" bIns="45720" rtlCol="0" anchor="ctr"/>
          <a:lstStyle>
            <a:defPPr>
              <a:defRPr lang="en-US"/>
            </a:defPPr>
            <a:lvl1pPr marL="0" algn="l" defTabSz="514350" rtl="0" eaLnBrk="1" latinLnBrk="0" hangingPunct="1">
              <a:defRPr sz="900" kern="1200">
                <a:solidFill>
                  <a:schemeClr val="bg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endParaRPr lang="en-GB"/>
          </a:p>
        </p:txBody>
      </p:sp>
      <p:sp>
        <p:nvSpPr>
          <p:cNvPr id="18" name="Slide Number Placeholder 5">
            <a:extLst>
              <a:ext uri="{FF2B5EF4-FFF2-40B4-BE49-F238E27FC236}">
                <a16:creationId xmlns:a16="http://schemas.microsoft.com/office/drawing/2014/main" id="{5F8A66B6-2E66-0D44-8BA2-AE47DA34E89E}"/>
              </a:ext>
            </a:extLst>
          </p:cNvPr>
          <p:cNvSpPr>
            <a:spLocks noGrp="1"/>
          </p:cNvSpPr>
          <p:nvPr>
            <p:ph type="sldNum" sz="quarter" idx="4"/>
          </p:nvPr>
        </p:nvSpPr>
        <p:spPr>
          <a:xfrm>
            <a:off x="628650" y="4767263"/>
            <a:ext cx="297945" cy="273844"/>
          </a:xfrm>
          <a:prstGeom prst="rect">
            <a:avLst/>
          </a:prstGeom>
        </p:spPr>
        <p:txBody>
          <a:bodyPr vert="horz" lIns="91440" tIns="45720" rIns="91440" bIns="45720" rtlCol="0" anchor="ctr"/>
          <a:lstStyle>
            <a:defPPr>
              <a:defRPr lang="en-US"/>
            </a:defPPr>
            <a:lvl1pPr marL="0" algn="r" defTabSz="514350" rtl="0" eaLnBrk="1" latinLnBrk="0" hangingPunct="1">
              <a:defRPr sz="900" kern="1200">
                <a:solidFill>
                  <a:schemeClr val="bg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40FC62D0-A2F2-4BF8-8DAC-E86C11000EC3}" type="slidenum">
              <a:rPr lang="en-GB" smtClean="0"/>
              <a:pPr/>
              <a:t>‹#›</a:t>
            </a:fld>
            <a:endParaRPr lang="en-GB"/>
          </a:p>
        </p:txBody>
      </p:sp>
      <p:sp>
        <p:nvSpPr>
          <p:cNvPr id="11" name="Title 1">
            <a:extLst>
              <a:ext uri="{FF2B5EF4-FFF2-40B4-BE49-F238E27FC236}">
                <a16:creationId xmlns:a16="http://schemas.microsoft.com/office/drawing/2014/main" id="{22BC6CD9-DCD2-8448-B187-27EA33E2566A}"/>
              </a:ext>
            </a:extLst>
          </p:cNvPr>
          <p:cNvSpPr>
            <a:spLocks noGrp="1"/>
          </p:cNvSpPr>
          <p:nvPr>
            <p:ph type="ctrTitle" hasCustomPrompt="1"/>
          </p:nvPr>
        </p:nvSpPr>
        <p:spPr>
          <a:xfrm>
            <a:off x="726897" y="1303023"/>
            <a:ext cx="6858000" cy="392318"/>
          </a:xfrm>
        </p:spPr>
        <p:txBody>
          <a:bodyPr anchor="b">
            <a:normAutofit/>
          </a:bodyPr>
          <a:lstStyle>
            <a:lvl1pPr algn="l">
              <a:defRPr sz="2588" b="1" cap="all" baseline="0">
                <a:solidFill>
                  <a:schemeClr val="bg1"/>
                </a:solidFill>
              </a:defRPr>
            </a:lvl1pPr>
          </a:lstStyle>
          <a:p>
            <a:r>
              <a:rPr lang="en-US"/>
              <a:t>GOES IN THIS SPACE</a:t>
            </a:r>
            <a:endParaRPr lang="en-GB"/>
          </a:p>
        </p:txBody>
      </p:sp>
      <p:sp>
        <p:nvSpPr>
          <p:cNvPr id="12" name="Subtitle 2">
            <a:extLst>
              <a:ext uri="{FF2B5EF4-FFF2-40B4-BE49-F238E27FC236}">
                <a16:creationId xmlns:a16="http://schemas.microsoft.com/office/drawing/2014/main" id="{AD2B16E4-F1F5-4343-AA6E-24BBA7CFBA72}"/>
              </a:ext>
            </a:extLst>
          </p:cNvPr>
          <p:cNvSpPr>
            <a:spLocks noGrp="1"/>
          </p:cNvSpPr>
          <p:nvPr>
            <p:ph type="subTitle" idx="1" hasCustomPrompt="1"/>
          </p:nvPr>
        </p:nvSpPr>
        <p:spPr>
          <a:xfrm>
            <a:off x="726897" y="703172"/>
            <a:ext cx="3241497" cy="273844"/>
          </a:xfrm>
        </p:spPr>
        <p:txBody>
          <a:bodyPr>
            <a:normAutofit/>
          </a:bodyPr>
          <a:lstStyle>
            <a:lvl1pPr marL="0" indent="0" algn="l">
              <a:buNone/>
              <a:defRPr sz="1238" b="1">
                <a:solidFill>
                  <a:schemeClr val="tx2"/>
                </a:solidFill>
              </a:defRPr>
            </a:lvl1pPr>
            <a:lvl2pPr marL="342892" indent="0" algn="ctr">
              <a:buNone/>
              <a:defRPr sz="1500"/>
            </a:lvl2pPr>
            <a:lvl3pPr marL="685783" indent="0" algn="ctr">
              <a:buNone/>
              <a:defRPr sz="1350"/>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Divider</a:t>
            </a:r>
            <a:endParaRPr lang="en-GB"/>
          </a:p>
        </p:txBody>
      </p:sp>
      <p:sp>
        <p:nvSpPr>
          <p:cNvPr id="13" name="Text Placeholder 13">
            <a:extLst>
              <a:ext uri="{FF2B5EF4-FFF2-40B4-BE49-F238E27FC236}">
                <a16:creationId xmlns:a16="http://schemas.microsoft.com/office/drawing/2014/main" id="{E62C0B07-5F7B-554A-B0E8-630F53219847}"/>
              </a:ext>
            </a:extLst>
          </p:cNvPr>
          <p:cNvSpPr>
            <a:spLocks noGrp="1"/>
          </p:cNvSpPr>
          <p:nvPr>
            <p:ph type="body" sz="quarter" idx="13" hasCustomPrompt="1"/>
          </p:nvPr>
        </p:nvSpPr>
        <p:spPr>
          <a:xfrm>
            <a:off x="726897" y="997458"/>
            <a:ext cx="6858000" cy="392318"/>
          </a:xfrm>
        </p:spPr>
        <p:txBody>
          <a:bodyPr>
            <a:normAutofit/>
          </a:bodyPr>
          <a:lstStyle>
            <a:lvl1pPr marL="0" indent="0">
              <a:buNone/>
              <a:defRPr sz="2588" cap="all" baseline="0">
                <a:solidFill>
                  <a:schemeClr val="bg1"/>
                </a:solidFill>
              </a:defRPr>
            </a:lvl1pPr>
          </a:lstStyle>
          <a:p>
            <a:pPr lvl="0"/>
            <a:r>
              <a:rPr lang="en-US"/>
              <a:t>SECTION HEADING</a:t>
            </a:r>
          </a:p>
          <a:p>
            <a:pPr lvl="0"/>
            <a:endParaRPr lang="en-GB"/>
          </a:p>
        </p:txBody>
      </p:sp>
      <p:pic>
        <p:nvPicPr>
          <p:cNvPr id="9" name="Picture 8">
            <a:extLst>
              <a:ext uri="{FF2B5EF4-FFF2-40B4-BE49-F238E27FC236}">
                <a16:creationId xmlns:a16="http://schemas.microsoft.com/office/drawing/2014/main" id="{DF7ECD51-CB7D-4E4F-B6A5-4125BC015A1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812360" y="4758307"/>
            <a:ext cx="648072" cy="227118"/>
          </a:xfrm>
          <a:prstGeom prst="rect">
            <a:avLst/>
          </a:prstGeom>
        </p:spPr>
      </p:pic>
    </p:spTree>
    <p:extLst>
      <p:ext uri="{BB962C8B-B14F-4D97-AF65-F5344CB8AC3E}">
        <p14:creationId xmlns:p14="http://schemas.microsoft.com/office/powerpoint/2010/main" val="39053922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Section Divider_1">
    <p:bg>
      <p:bgPr>
        <a:solidFill>
          <a:schemeClr val="accent1"/>
        </a:solidFill>
        <a:effectLst/>
      </p:bgPr>
    </p:bg>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BC7C4E21-BCAC-E845-81D3-C3A5E789E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5" name="Footer Placeholder 4">
            <a:extLst>
              <a:ext uri="{FF2B5EF4-FFF2-40B4-BE49-F238E27FC236}">
                <a16:creationId xmlns:a16="http://schemas.microsoft.com/office/drawing/2014/main" id="{9797D577-058C-3840-9DD8-768B98753A77}"/>
              </a:ext>
            </a:extLst>
          </p:cNvPr>
          <p:cNvSpPr>
            <a:spLocks noGrp="1"/>
          </p:cNvSpPr>
          <p:nvPr>
            <p:ph type="ftr" sz="quarter" idx="3"/>
          </p:nvPr>
        </p:nvSpPr>
        <p:spPr>
          <a:xfrm>
            <a:off x="926595" y="4767263"/>
            <a:ext cx="3086100" cy="273844"/>
          </a:xfrm>
          <a:prstGeom prst="rect">
            <a:avLst/>
          </a:prstGeom>
        </p:spPr>
        <p:txBody>
          <a:bodyPr vert="horz" lIns="91440" tIns="45720" rIns="91440" bIns="45720" rtlCol="0" anchor="ctr"/>
          <a:lstStyle>
            <a:defPPr>
              <a:defRPr lang="en-US"/>
            </a:defPPr>
            <a:lvl1pPr marL="0" algn="l" defTabSz="514350" rtl="0" eaLnBrk="1" latinLnBrk="0" hangingPunct="1">
              <a:defRPr sz="900" kern="1200">
                <a:solidFill>
                  <a:schemeClr val="bg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endParaRPr lang="en-GB"/>
          </a:p>
        </p:txBody>
      </p:sp>
      <p:sp>
        <p:nvSpPr>
          <p:cNvPr id="18" name="Slide Number Placeholder 5">
            <a:extLst>
              <a:ext uri="{FF2B5EF4-FFF2-40B4-BE49-F238E27FC236}">
                <a16:creationId xmlns:a16="http://schemas.microsoft.com/office/drawing/2014/main" id="{5F8A66B6-2E66-0D44-8BA2-AE47DA34E89E}"/>
              </a:ext>
            </a:extLst>
          </p:cNvPr>
          <p:cNvSpPr>
            <a:spLocks noGrp="1"/>
          </p:cNvSpPr>
          <p:nvPr>
            <p:ph type="sldNum" sz="quarter" idx="4"/>
          </p:nvPr>
        </p:nvSpPr>
        <p:spPr>
          <a:xfrm>
            <a:off x="628650" y="4767263"/>
            <a:ext cx="297945" cy="273844"/>
          </a:xfrm>
          <a:prstGeom prst="rect">
            <a:avLst/>
          </a:prstGeom>
        </p:spPr>
        <p:txBody>
          <a:bodyPr vert="horz" lIns="91440" tIns="45720" rIns="91440" bIns="45720" rtlCol="0" anchor="ctr"/>
          <a:lstStyle>
            <a:defPPr>
              <a:defRPr lang="en-US"/>
            </a:defPPr>
            <a:lvl1pPr marL="0" algn="r" defTabSz="514350" rtl="0" eaLnBrk="1" latinLnBrk="0" hangingPunct="1">
              <a:defRPr sz="900" kern="1200">
                <a:solidFill>
                  <a:schemeClr val="bg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40FC62D0-A2F2-4BF8-8DAC-E86C11000EC3}" type="slidenum">
              <a:rPr lang="en-GB" smtClean="0"/>
              <a:pPr/>
              <a:t>‹#›</a:t>
            </a:fld>
            <a:endParaRPr lang="en-GB"/>
          </a:p>
        </p:txBody>
      </p:sp>
      <p:sp>
        <p:nvSpPr>
          <p:cNvPr id="11" name="Title 1">
            <a:extLst>
              <a:ext uri="{FF2B5EF4-FFF2-40B4-BE49-F238E27FC236}">
                <a16:creationId xmlns:a16="http://schemas.microsoft.com/office/drawing/2014/main" id="{22BC6CD9-DCD2-8448-B187-27EA33E2566A}"/>
              </a:ext>
            </a:extLst>
          </p:cNvPr>
          <p:cNvSpPr>
            <a:spLocks noGrp="1"/>
          </p:cNvSpPr>
          <p:nvPr>
            <p:ph type="ctrTitle" hasCustomPrompt="1"/>
          </p:nvPr>
        </p:nvSpPr>
        <p:spPr>
          <a:xfrm>
            <a:off x="726897" y="1303023"/>
            <a:ext cx="6858000" cy="392318"/>
          </a:xfrm>
        </p:spPr>
        <p:txBody>
          <a:bodyPr anchor="b">
            <a:normAutofit/>
          </a:bodyPr>
          <a:lstStyle>
            <a:lvl1pPr algn="l">
              <a:defRPr sz="2588" b="1" cap="all" baseline="0">
                <a:solidFill>
                  <a:schemeClr val="bg1"/>
                </a:solidFill>
              </a:defRPr>
            </a:lvl1pPr>
          </a:lstStyle>
          <a:p>
            <a:r>
              <a:rPr lang="en-US"/>
              <a:t>GOES IN THIS SPACE</a:t>
            </a:r>
            <a:endParaRPr lang="en-GB"/>
          </a:p>
        </p:txBody>
      </p:sp>
      <p:sp>
        <p:nvSpPr>
          <p:cNvPr id="12" name="Subtitle 2">
            <a:extLst>
              <a:ext uri="{FF2B5EF4-FFF2-40B4-BE49-F238E27FC236}">
                <a16:creationId xmlns:a16="http://schemas.microsoft.com/office/drawing/2014/main" id="{AD2B16E4-F1F5-4343-AA6E-24BBA7CFBA72}"/>
              </a:ext>
            </a:extLst>
          </p:cNvPr>
          <p:cNvSpPr>
            <a:spLocks noGrp="1"/>
          </p:cNvSpPr>
          <p:nvPr>
            <p:ph type="subTitle" idx="1" hasCustomPrompt="1"/>
          </p:nvPr>
        </p:nvSpPr>
        <p:spPr>
          <a:xfrm>
            <a:off x="726897" y="703172"/>
            <a:ext cx="3241497" cy="273844"/>
          </a:xfrm>
        </p:spPr>
        <p:txBody>
          <a:bodyPr>
            <a:normAutofit/>
          </a:bodyPr>
          <a:lstStyle>
            <a:lvl1pPr marL="0" indent="0" algn="l">
              <a:buNone/>
              <a:defRPr sz="1238" b="1">
                <a:solidFill>
                  <a:schemeClr val="tx2"/>
                </a:solidFill>
              </a:defRPr>
            </a:lvl1pPr>
            <a:lvl2pPr marL="342892" indent="0" algn="ctr">
              <a:buNone/>
              <a:defRPr sz="1500"/>
            </a:lvl2pPr>
            <a:lvl3pPr marL="685783" indent="0" algn="ctr">
              <a:buNone/>
              <a:defRPr sz="1350"/>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Divider</a:t>
            </a:r>
            <a:endParaRPr lang="en-GB"/>
          </a:p>
        </p:txBody>
      </p:sp>
      <p:sp>
        <p:nvSpPr>
          <p:cNvPr id="13" name="Text Placeholder 13">
            <a:extLst>
              <a:ext uri="{FF2B5EF4-FFF2-40B4-BE49-F238E27FC236}">
                <a16:creationId xmlns:a16="http://schemas.microsoft.com/office/drawing/2014/main" id="{E62C0B07-5F7B-554A-B0E8-630F53219847}"/>
              </a:ext>
            </a:extLst>
          </p:cNvPr>
          <p:cNvSpPr>
            <a:spLocks noGrp="1"/>
          </p:cNvSpPr>
          <p:nvPr>
            <p:ph type="body" sz="quarter" idx="13" hasCustomPrompt="1"/>
          </p:nvPr>
        </p:nvSpPr>
        <p:spPr>
          <a:xfrm>
            <a:off x="726897" y="997458"/>
            <a:ext cx="6858000" cy="392318"/>
          </a:xfrm>
        </p:spPr>
        <p:txBody>
          <a:bodyPr>
            <a:normAutofit/>
          </a:bodyPr>
          <a:lstStyle>
            <a:lvl1pPr marL="0" indent="0">
              <a:buNone/>
              <a:defRPr sz="2588" cap="all" baseline="0">
                <a:solidFill>
                  <a:schemeClr val="bg1"/>
                </a:solidFill>
              </a:defRPr>
            </a:lvl1pPr>
          </a:lstStyle>
          <a:p>
            <a:pPr lvl="0"/>
            <a:r>
              <a:rPr lang="en-US"/>
              <a:t>SECTION HEADING</a:t>
            </a:r>
          </a:p>
          <a:p>
            <a:pPr lvl="0"/>
            <a:endParaRPr lang="en-GB"/>
          </a:p>
        </p:txBody>
      </p:sp>
      <p:pic>
        <p:nvPicPr>
          <p:cNvPr id="9" name="Picture 8">
            <a:extLst>
              <a:ext uri="{FF2B5EF4-FFF2-40B4-BE49-F238E27FC236}">
                <a16:creationId xmlns:a16="http://schemas.microsoft.com/office/drawing/2014/main" id="{67A219BC-A305-4F40-9AED-0651466A0E4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812360" y="4758307"/>
            <a:ext cx="648072" cy="227118"/>
          </a:xfrm>
          <a:prstGeom prst="rect">
            <a:avLst/>
          </a:prstGeom>
        </p:spPr>
      </p:pic>
    </p:spTree>
    <p:extLst>
      <p:ext uri="{BB962C8B-B14F-4D97-AF65-F5344CB8AC3E}">
        <p14:creationId xmlns:p14="http://schemas.microsoft.com/office/powerpoint/2010/main" val="22865316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8_Section Divider_1">
    <p:bg>
      <p:bgPr>
        <a:solidFill>
          <a:schemeClr val="accent1"/>
        </a:solidFill>
        <a:effectLst/>
      </p:bgPr>
    </p:bg>
    <p:spTree>
      <p:nvGrpSpPr>
        <p:cNvPr id="1" name=""/>
        <p:cNvGrpSpPr/>
        <p:nvPr/>
      </p:nvGrpSpPr>
      <p:grpSpPr>
        <a:xfrm>
          <a:off x="0" y="0"/>
          <a:ext cx="0" cy="0"/>
          <a:chOff x="0" y="0"/>
          <a:chExt cx="0" cy="0"/>
        </a:xfrm>
      </p:grpSpPr>
      <p:pic>
        <p:nvPicPr>
          <p:cNvPr id="4" name="Picture 3" descr="A picture containing clock&#10;&#10;Description automatically generated">
            <a:extLst>
              <a:ext uri="{FF2B5EF4-FFF2-40B4-BE49-F238E27FC236}">
                <a16:creationId xmlns:a16="http://schemas.microsoft.com/office/drawing/2014/main" id="{6D8E9022-70C5-8140-8D70-52FC41C9DA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5" name="Footer Placeholder 4">
            <a:extLst>
              <a:ext uri="{FF2B5EF4-FFF2-40B4-BE49-F238E27FC236}">
                <a16:creationId xmlns:a16="http://schemas.microsoft.com/office/drawing/2014/main" id="{9797D577-058C-3840-9DD8-768B98753A77}"/>
              </a:ext>
            </a:extLst>
          </p:cNvPr>
          <p:cNvSpPr>
            <a:spLocks noGrp="1"/>
          </p:cNvSpPr>
          <p:nvPr>
            <p:ph type="ftr" sz="quarter" idx="3"/>
          </p:nvPr>
        </p:nvSpPr>
        <p:spPr>
          <a:xfrm>
            <a:off x="926595" y="4767263"/>
            <a:ext cx="3086100" cy="273844"/>
          </a:xfrm>
          <a:prstGeom prst="rect">
            <a:avLst/>
          </a:prstGeom>
        </p:spPr>
        <p:txBody>
          <a:bodyPr vert="horz" lIns="91440" tIns="45720" rIns="91440" bIns="45720" rtlCol="0" anchor="ctr"/>
          <a:lstStyle>
            <a:defPPr>
              <a:defRPr lang="en-US"/>
            </a:defPPr>
            <a:lvl1pPr marL="0" algn="l" defTabSz="514350" rtl="0" eaLnBrk="1" latinLnBrk="0" hangingPunct="1">
              <a:defRPr sz="900" kern="1200">
                <a:solidFill>
                  <a:schemeClr val="bg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endParaRPr lang="en-GB"/>
          </a:p>
        </p:txBody>
      </p:sp>
      <p:sp>
        <p:nvSpPr>
          <p:cNvPr id="18" name="Slide Number Placeholder 5">
            <a:extLst>
              <a:ext uri="{FF2B5EF4-FFF2-40B4-BE49-F238E27FC236}">
                <a16:creationId xmlns:a16="http://schemas.microsoft.com/office/drawing/2014/main" id="{5F8A66B6-2E66-0D44-8BA2-AE47DA34E89E}"/>
              </a:ext>
            </a:extLst>
          </p:cNvPr>
          <p:cNvSpPr>
            <a:spLocks noGrp="1"/>
          </p:cNvSpPr>
          <p:nvPr>
            <p:ph type="sldNum" sz="quarter" idx="4"/>
          </p:nvPr>
        </p:nvSpPr>
        <p:spPr>
          <a:xfrm>
            <a:off x="628650" y="4767263"/>
            <a:ext cx="297945" cy="273844"/>
          </a:xfrm>
          <a:prstGeom prst="rect">
            <a:avLst/>
          </a:prstGeom>
        </p:spPr>
        <p:txBody>
          <a:bodyPr vert="horz" lIns="91440" tIns="45720" rIns="91440" bIns="45720" rtlCol="0" anchor="ctr"/>
          <a:lstStyle>
            <a:defPPr>
              <a:defRPr lang="en-US"/>
            </a:defPPr>
            <a:lvl1pPr marL="0" algn="r" defTabSz="514350" rtl="0" eaLnBrk="1" latinLnBrk="0" hangingPunct="1">
              <a:defRPr sz="900" kern="1200">
                <a:solidFill>
                  <a:schemeClr val="bg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40FC62D0-A2F2-4BF8-8DAC-E86C11000EC3}" type="slidenum">
              <a:rPr lang="en-GB" smtClean="0"/>
              <a:pPr/>
              <a:t>‹#›</a:t>
            </a:fld>
            <a:endParaRPr lang="en-GB"/>
          </a:p>
        </p:txBody>
      </p:sp>
      <p:sp>
        <p:nvSpPr>
          <p:cNvPr id="11" name="Title 1">
            <a:extLst>
              <a:ext uri="{FF2B5EF4-FFF2-40B4-BE49-F238E27FC236}">
                <a16:creationId xmlns:a16="http://schemas.microsoft.com/office/drawing/2014/main" id="{22BC6CD9-DCD2-8448-B187-27EA33E2566A}"/>
              </a:ext>
            </a:extLst>
          </p:cNvPr>
          <p:cNvSpPr>
            <a:spLocks noGrp="1"/>
          </p:cNvSpPr>
          <p:nvPr>
            <p:ph type="ctrTitle" hasCustomPrompt="1"/>
          </p:nvPr>
        </p:nvSpPr>
        <p:spPr>
          <a:xfrm>
            <a:off x="726897" y="1303023"/>
            <a:ext cx="6858000" cy="392318"/>
          </a:xfrm>
        </p:spPr>
        <p:txBody>
          <a:bodyPr anchor="b">
            <a:normAutofit/>
          </a:bodyPr>
          <a:lstStyle>
            <a:lvl1pPr algn="l">
              <a:defRPr sz="2588" b="1" cap="all" baseline="0">
                <a:solidFill>
                  <a:schemeClr val="bg1"/>
                </a:solidFill>
              </a:defRPr>
            </a:lvl1pPr>
          </a:lstStyle>
          <a:p>
            <a:r>
              <a:rPr lang="en-US"/>
              <a:t>GOES IN THIS SPACE</a:t>
            </a:r>
            <a:endParaRPr lang="en-GB"/>
          </a:p>
        </p:txBody>
      </p:sp>
      <p:sp>
        <p:nvSpPr>
          <p:cNvPr id="12" name="Subtitle 2">
            <a:extLst>
              <a:ext uri="{FF2B5EF4-FFF2-40B4-BE49-F238E27FC236}">
                <a16:creationId xmlns:a16="http://schemas.microsoft.com/office/drawing/2014/main" id="{AD2B16E4-F1F5-4343-AA6E-24BBA7CFBA72}"/>
              </a:ext>
            </a:extLst>
          </p:cNvPr>
          <p:cNvSpPr>
            <a:spLocks noGrp="1"/>
          </p:cNvSpPr>
          <p:nvPr>
            <p:ph type="subTitle" idx="1" hasCustomPrompt="1"/>
          </p:nvPr>
        </p:nvSpPr>
        <p:spPr>
          <a:xfrm>
            <a:off x="726897" y="703172"/>
            <a:ext cx="3241497" cy="273844"/>
          </a:xfrm>
        </p:spPr>
        <p:txBody>
          <a:bodyPr>
            <a:normAutofit/>
          </a:bodyPr>
          <a:lstStyle>
            <a:lvl1pPr marL="0" indent="0" algn="l">
              <a:buNone/>
              <a:defRPr sz="1238" b="1">
                <a:solidFill>
                  <a:schemeClr val="tx2"/>
                </a:solidFill>
              </a:defRPr>
            </a:lvl1pPr>
            <a:lvl2pPr marL="342892" indent="0" algn="ctr">
              <a:buNone/>
              <a:defRPr sz="1500"/>
            </a:lvl2pPr>
            <a:lvl3pPr marL="685783" indent="0" algn="ctr">
              <a:buNone/>
              <a:defRPr sz="1350"/>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Divider</a:t>
            </a:r>
            <a:endParaRPr lang="en-GB"/>
          </a:p>
        </p:txBody>
      </p:sp>
      <p:sp>
        <p:nvSpPr>
          <p:cNvPr id="13" name="Text Placeholder 13">
            <a:extLst>
              <a:ext uri="{FF2B5EF4-FFF2-40B4-BE49-F238E27FC236}">
                <a16:creationId xmlns:a16="http://schemas.microsoft.com/office/drawing/2014/main" id="{E62C0B07-5F7B-554A-B0E8-630F53219847}"/>
              </a:ext>
            </a:extLst>
          </p:cNvPr>
          <p:cNvSpPr>
            <a:spLocks noGrp="1"/>
          </p:cNvSpPr>
          <p:nvPr>
            <p:ph type="body" sz="quarter" idx="13" hasCustomPrompt="1"/>
          </p:nvPr>
        </p:nvSpPr>
        <p:spPr>
          <a:xfrm>
            <a:off x="726897" y="997458"/>
            <a:ext cx="6858000" cy="392318"/>
          </a:xfrm>
        </p:spPr>
        <p:txBody>
          <a:bodyPr>
            <a:normAutofit/>
          </a:bodyPr>
          <a:lstStyle>
            <a:lvl1pPr marL="0" indent="0">
              <a:buNone/>
              <a:defRPr sz="2588" cap="all" baseline="0">
                <a:solidFill>
                  <a:schemeClr val="bg1"/>
                </a:solidFill>
              </a:defRPr>
            </a:lvl1pPr>
          </a:lstStyle>
          <a:p>
            <a:pPr lvl="0"/>
            <a:r>
              <a:rPr lang="en-US"/>
              <a:t>SECTION HEADING</a:t>
            </a:r>
          </a:p>
          <a:p>
            <a:pPr lvl="0"/>
            <a:endParaRPr lang="en-GB"/>
          </a:p>
        </p:txBody>
      </p:sp>
      <p:pic>
        <p:nvPicPr>
          <p:cNvPr id="9" name="Picture 8">
            <a:extLst>
              <a:ext uri="{FF2B5EF4-FFF2-40B4-BE49-F238E27FC236}">
                <a16:creationId xmlns:a16="http://schemas.microsoft.com/office/drawing/2014/main" id="{573AF509-9A4A-5248-AC07-863F75BD70C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812360" y="4758307"/>
            <a:ext cx="648072" cy="227118"/>
          </a:xfrm>
          <a:prstGeom prst="rect">
            <a:avLst/>
          </a:prstGeom>
        </p:spPr>
      </p:pic>
    </p:spTree>
    <p:extLst>
      <p:ext uri="{BB962C8B-B14F-4D97-AF65-F5344CB8AC3E}">
        <p14:creationId xmlns:p14="http://schemas.microsoft.com/office/powerpoint/2010/main" val="29390920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9_Section Divider_1">
    <p:bg>
      <p:bgPr>
        <a:solidFill>
          <a:schemeClr val="accent1"/>
        </a:solidFill>
        <a:effectLst/>
      </p:bgPr>
    </p:bg>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57A9AE5C-CE68-7B4B-8304-B3218490260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402"/>
            <a:ext cx="9144000" cy="5143500"/>
          </a:xfrm>
          <a:prstGeom prst="rect">
            <a:avLst/>
          </a:prstGeom>
        </p:spPr>
      </p:pic>
      <p:sp>
        <p:nvSpPr>
          <p:cNvPr id="15" name="Footer Placeholder 4">
            <a:extLst>
              <a:ext uri="{FF2B5EF4-FFF2-40B4-BE49-F238E27FC236}">
                <a16:creationId xmlns:a16="http://schemas.microsoft.com/office/drawing/2014/main" id="{9797D577-058C-3840-9DD8-768B98753A77}"/>
              </a:ext>
            </a:extLst>
          </p:cNvPr>
          <p:cNvSpPr>
            <a:spLocks noGrp="1"/>
          </p:cNvSpPr>
          <p:nvPr>
            <p:ph type="ftr" sz="quarter" idx="3"/>
          </p:nvPr>
        </p:nvSpPr>
        <p:spPr>
          <a:xfrm>
            <a:off x="926595" y="4767263"/>
            <a:ext cx="3086100" cy="273844"/>
          </a:xfrm>
          <a:prstGeom prst="rect">
            <a:avLst/>
          </a:prstGeom>
        </p:spPr>
        <p:txBody>
          <a:bodyPr vert="horz" lIns="91440" tIns="45720" rIns="91440" bIns="45720" rtlCol="0" anchor="ctr"/>
          <a:lstStyle>
            <a:defPPr>
              <a:defRPr lang="en-US"/>
            </a:defPPr>
            <a:lvl1pPr marL="0" algn="l" defTabSz="514350" rtl="0" eaLnBrk="1" latinLnBrk="0" hangingPunct="1">
              <a:defRPr sz="900" kern="1200">
                <a:solidFill>
                  <a:schemeClr val="bg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endParaRPr lang="en-GB"/>
          </a:p>
        </p:txBody>
      </p:sp>
      <p:sp>
        <p:nvSpPr>
          <p:cNvPr id="18" name="Slide Number Placeholder 5">
            <a:extLst>
              <a:ext uri="{FF2B5EF4-FFF2-40B4-BE49-F238E27FC236}">
                <a16:creationId xmlns:a16="http://schemas.microsoft.com/office/drawing/2014/main" id="{5F8A66B6-2E66-0D44-8BA2-AE47DA34E89E}"/>
              </a:ext>
            </a:extLst>
          </p:cNvPr>
          <p:cNvSpPr>
            <a:spLocks noGrp="1"/>
          </p:cNvSpPr>
          <p:nvPr>
            <p:ph type="sldNum" sz="quarter" idx="4"/>
          </p:nvPr>
        </p:nvSpPr>
        <p:spPr>
          <a:xfrm>
            <a:off x="628650" y="4767263"/>
            <a:ext cx="297945" cy="273844"/>
          </a:xfrm>
          <a:prstGeom prst="rect">
            <a:avLst/>
          </a:prstGeom>
        </p:spPr>
        <p:txBody>
          <a:bodyPr vert="horz" lIns="91440" tIns="45720" rIns="91440" bIns="45720" rtlCol="0" anchor="ctr"/>
          <a:lstStyle>
            <a:defPPr>
              <a:defRPr lang="en-US"/>
            </a:defPPr>
            <a:lvl1pPr marL="0" algn="r" defTabSz="514350" rtl="0" eaLnBrk="1" latinLnBrk="0" hangingPunct="1">
              <a:defRPr sz="900" kern="1200">
                <a:solidFill>
                  <a:schemeClr val="bg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40FC62D0-A2F2-4BF8-8DAC-E86C11000EC3}" type="slidenum">
              <a:rPr lang="en-GB" smtClean="0"/>
              <a:pPr/>
              <a:t>‹#›</a:t>
            </a:fld>
            <a:endParaRPr lang="en-GB"/>
          </a:p>
        </p:txBody>
      </p:sp>
      <p:sp>
        <p:nvSpPr>
          <p:cNvPr id="11" name="Title 1">
            <a:extLst>
              <a:ext uri="{FF2B5EF4-FFF2-40B4-BE49-F238E27FC236}">
                <a16:creationId xmlns:a16="http://schemas.microsoft.com/office/drawing/2014/main" id="{22BC6CD9-DCD2-8448-B187-27EA33E2566A}"/>
              </a:ext>
            </a:extLst>
          </p:cNvPr>
          <p:cNvSpPr>
            <a:spLocks noGrp="1"/>
          </p:cNvSpPr>
          <p:nvPr>
            <p:ph type="ctrTitle" hasCustomPrompt="1"/>
          </p:nvPr>
        </p:nvSpPr>
        <p:spPr>
          <a:xfrm>
            <a:off x="726897" y="1303023"/>
            <a:ext cx="6858000" cy="392318"/>
          </a:xfrm>
        </p:spPr>
        <p:txBody>
          <a:bodyPr anchor="b">
            <a:normAutofit/>
          </a:bodyPr>
          <a:lstStyle>
            <a:lvl1pPr algn="l">
              <a:defRPr sz="2588" b="1" cap="all" baseline="0">
                <a:solidFill>
                  <a:schemeClr val="bg1"/>
                </a:solidFill>
              </a:defRPr>
            </a:lvl1pPr>
          </a:lstStyle>
          <a:p>
            <a:r>
              <a:rPr lang="en-US"/>
              <a:t>GOES IN THIS SPACE</a:t>
            </a:r>
            <a:endParaRPr lang="en-GB"/>
          </a:p>
        </p:txBody>
      </p:sp>
      <p:sp>
        <p:nvSpPr>
          <p:cNvPr id="12" name="Subtitle 2">
            <a:extLst>
              <a:ext uri="{FF2B5EF4-FFF2-40B4-BE49-F238E27FC236}">
                <a16:creationId xmlns:a16="http://schemas.microsoft.com/office/drawing/2014/main" id="{AD2B16E4-F1F5-4343-AA6E-24BBA7CFBA72}"/>
              </a:ext>
            </a:extLst>
          </p:cNvPr>
          <p:cNvSpPr>
            <a:spLocks noGrp="1"/>
          </p:cNvSpPr>
          <p:nvPr>
            <p:ph type="subTitle" idx="1" hasCustomPrompt="1"/>
          </p:nvPr>
        </p:nvSpPr>
        <p:spPr>
          <a:xfrm>
            <a:off x="726897" y="703172"/>
            <a:ext cx="3241497" cy="273844"/>
          </a:xfrm>
        </p:spPr>
        <p:txBody>
          <a:bodyPr>
            <a:normAutofit/>
          </a:bodyPr>
          <a:lstStyle>
            <a:lvl1pPr marL="0" indent="0" algn="l">
              <a:buNone/>
              <a:defRPr sz="1238" b="1">
                <a:solidFill>
                  <a:schemeClr val="tx2"/>
                </a:solidFill>
              </a:defRPr>
            </a:lvl1pPr>
            <a:lvl2pPr marL="342892" indent="0" algn="ctr">
              <a:buNone/>
              <a:defRPr sz="1500"/>
            </a:lvl2pPr>
            <a:lvl3pPr marL="685783" indent="0" algn="ctr">
              <a:buNone/>
              <a:defRPr sz="1350"/>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Divider</a:t>
            </a:r>
            <a:endParaRPr lang="en-GB"/>
          </a:p>
        </p:txBody>
      </p:sp>
      <p:sp>
        <p:nvSpPr>
          <p:cNvPr id="13" name="Text Placeholder 13">
            <a:extLst>
              <a:ext uri="{FF2B5EF4-FFF2-40B4-BE49-F238E27FC236}">
                <a16:creationId xmlns:a16="http://schemas.microsoft.com/office/drawing/2014/main" id="{E62C0B07-5F7B-554A-B0E8-630F53219847}"/>
              </a:ext>
            </a:extLst>
          </p:cNvPr>
          <p:cNvSpPr>
            <a:spLocks noGrp="1"/>
          </p:cNvSpPr>
          <p:nvPr>
            <p:ph type="body" sz="quarter" idx="13" hasCustomPrompt="1"/>
          </p:nvPr>
        </p:nvSpPr>
        <p:spPr>
          <a:xfrm>
            <a:off x="726897" y="997458"/>
            <a:ext cx="6858000" cy="392318"/>
          </a:xfrm>
        </p:spPr>
        <p:txBody>
          <a:bodyPr>
            <a:normAutofit/>
          </a:bodyPr>
          <a:lstStyle>
            <a:lvl1pPr marL="0" indent="0">
              <a:buNone/>
              <a:defRPr sz="2588" cap="all" baseline="0">
                <a:solidFill>
                  <a:schemeClr val="bg1"/>
                </a:solidFill>
              </a:defRPr>
            </a:lvl1pPr>
          </a:lstStyle>
          <a:p>
            <a:pPr lvl="0"/>
            <a:r>
              <a:rPr lang="en-US"/>
              <a:t>SECTION HEADING</a:t>
            </a:r>
          </a:p>
          <a:p>
            <a:pPr lvl="0"/>
            <a:endParaRPr lang="en-GB"/>
          </a:p>
        </p:txBody>
      </p:sp>
      <p:pic>
        <p:nvPicPr>
          <p:cNvPr id="9" name="Picture 8">
            <a:extLst>
              <a:ext uri="{FF2B5EF4-FFF2-40B4-BE49-F238E27FC236}">
                <a16:creationId xmlns:a16="http://schemas.microsoft.com/office/drawing/2014/main" id="{C3DB044D-6DD0-364F-ACBA-98AE388F997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812360" y="4758307"/>
            <a:ext cx="648072" cy="227118"/>
          </a:xfrm>
          <a:prstGeom prst="rect">
            <a:avLst/>
          </a:prstGeom>
        </p:spPr>
      </p:pic>
    </p:spTree>
    <p:extLst>
      <p:ext uri="{BB962C8B-B14F-4D97-AF65-F5344CB8AC3E}">
        <p14:creationId xmlns:p14="http://schemas.microsoft.com/office/powerpoint/2010/main" val="115640999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ubhead Single Column">
    <p:spTree>
      <p:nvGrpSpPr>
        <p:cNvPr id="1" name=""/>
        <p:cNvGrpSpPr/>
        <p:nvPr/>
      </p:nvGrpSpPr>
      <p:grpSpPr>
        <a:xfrm>
          <a:off x="0" y="0"/>
          <a:ext cx="0" cy="0"/>
          <a:chOff x="0" y="0"/>
          <a:chExt cx="0" cy="0"/>
        </a:xfrm>
      </p:grpSpPr>
      <p:sp>
        <p:nvSpPr>
          <p:cNvPr id="23" name="Content Placeholder 9">
            <a:extLst>
              <a:ext uri="{FF2B5EF4-FFF2-40B4-BE49-F238E27FC236}">
                <a16:creationId xmlns:a16="http://schemas.microsoft.com/office/drawing/2014/main" id="{0C532851-4697-4B02-B344-E4852AF78CBF}"/>
              </a:ext>
            </a:extLst>
          </p:cNvPr>
          <p:cNvSpPr>
            <a:spLocks noGrp="1"/>
          </p:cNvSpPr>
          <p:nvPr>
            <p:ph sz="quarter" idx="13"/>
          </p:nvPr>
        </p:nvSpPr>
        <p:spPr>
          <a:xfrm>
            <a:off x="621509" y="1276494"/>
            <a:ext cx="7886700" cy="2850669"/>
          </a:xfrm>
        </p:spPr>
        <p:txBody>
          <a:bodyPr>
            <a:normAutofit/>
          </a:bodyPr>
          <a:lstStyle>
            <a:lvl1pPr marL="171446" indent="-171446">
              <a:buClr>
                <a:schemeClr val="accent1"/>
              </a:buClr>
              <a:buFont typeface="Arial" panose="020B0604020202020204" pitchFamily="34" charset="0"/>
              <a:buChar char="•"/>
              <a:defRPr sz="1463">
                <a:solidFill>
                  <a:srgbClr val="000000"/>
                </a:solidFill>
              </a:defRPr>
            </a:lvl1pPr>
            <a:lvl2pPr marL="514337" indent="-171446">
              <a:buClr>
                <a:schemeClr val="accent1"/>
              </a:buClr>
              <a:buFont typeface="Arial" panose="020B0604020202020204" pitchFamily="34" charset="0"/>
              <a:buChar char="•"/>
              <a:defRPr sz="1463">
                <a:solidFill>
                  <a:srgbClr val="000000"/>
                </a:solidFill>
              </a:defRPr>
            </a:lvl2pPr>
            <a:lvl3pPr marL="857229" indent="-171446">
              <a:buClr>
                <a:schemeClr val="accent1"/>
              </a:buClr>
              <a:buFont typeface="Arial" panose="020B0604020202020204" pitchFamily="34" charset="0"/>
              <a:buChar char="•"/>
              <a:defRPr sz="1463">
                <a:solidFill>
                  <a:srgbClr val="000000"/>
                </a:solidFill>
              </a:defRPr>
            </a:lvl3pPr>
            <a:lvl4pPr marL="1200120" indent="-171446">
              <a:buClr>
                <a:schemeClr val="accent1"/>
              </a:buClr>
              <a:buFont typeface="Arial" panose="020B0604020202020204" pitchFamily="34" charset="0"/>
              <a:buChar char="•"/>
              <a:defRPr sz="1463">
                <a:solidFill>
                  <a:srgbClr val="000000"/>
                </a:solidFill>
              </a:defRPr>
            </a:lvl4pPr>
            <a:lvl5pPr marL="1543011" indent="-171446">
              <a:buClr>
                <a:schemeClr val="accent1"/>
              </a:buClr>
              <a:buFont typeface="Arial" panose="020B0604020202020204" pitchFamily="34" charset="0"/>
              <a:buChar char="•"/>
              <a:defRPr sz="1463">
                <a:solidFill>
                  <a:srgbClr val="00000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4" name="Title 1">
            <a:extLst>
              <a:ext uri="{FF2B5EF4-FFF2-40B4-BE49-F238E27FC236}">
                <a16:creationId xmlns:a16="http://schemas.microsoft.com/office/drawing/2014/main" id="{EF499182-B1CD-4399-99FD-7B1CA914FD59}"/>
              </a:ext>
            </a:extLst>
          </p:cNvPr>
          <p:cNvSpPr>
            <a:spLocks noGrp="1"/>
          </p:cNvSpPr>
          <p:nvPr>
            <p:ph type="title" hasCustomPrompt="1"/>
          </p:nvPr>
        </p:nvSpPr>
        <p:spPr>
          <a:xfrm>
            <a:off x="685801" y="273844"/>
            <a:ext cx="7772399" cy="644652"/>
          </a:xfrm>
        </p:spPr>
        <p:txBody>
          <a:bodyPr>
            <a:normAutofit/>
          </a:bodyPr>
          <a:lstStyle>
            <a:lvl1pPr>
              <a:defRPr sz="2475" cap="all" baseline="0"/>
            </a:lvl1pPr>
          </a:lstStyle>
          <a:p>
            <a:r>
              <a:rPr lang="en-US"/>
              <a:t>TITLE</a:t>
            </a:r>
            <a:endParaRPr lang="en-GB"/>
          </a:p>
        </p:txBody>
      </p:sp>
      <p:sp>
        <p:nvSpPr>
          <p:cNvPr id="15" name="Text Placeholder 7">
            <a:extLst>
              <a:ext uri="{FF2B5EF4-FFF2-40B4-BE49-F238E27FC236}">
                <a16:creationId xmlns:a16="http://schemas.microsoft.com/office/drawing/2014/main" id="{DD26DE28-F20D-4AC8-830A-0B227BBF3E71}"/>
              </a:ext>
            </a:extLst>
          </p:cNvPr>
          <p:cNvSpPr>
            <a:spLocks noGrp="1"/>
          </p:cNvSpPr>
          <p:nvPr>
            <p:ph type="body" sz="quarter" idx="24" hasCustomPrompt="1"/>
          </p:nvPr>
        </p:nvSpPr>
        <p:spPr>
          <a:xfrm>
            <a:off x="678659" y="724631"/>
            <a:ext cx="7772400" cy="378396"/>
          </a:xfrm>
        </p:spPr>
        <p:txBody>
          <a:bodyPr>
            <a:noAutofit/>
          </a:bodyPr>
          <a:lstStyle>
            <a:lvl1pPr marL="0" indent="0">
              <a:buNone/>
              <a:defRPr sz="1463">
                <a:solidFill>
                  <a:schemeClr val="accent1"/>
                </a:solidFill>
              </a:defRPr>
            </a:lvl1pPr>
          </a:lstStyle>
          <a:p>
            <a:pPr lvl="0"/>
            <a:r>
              <a:rPr lang="en-US"/>
              <a:t>Subhead</a:t>
            </a:r>
            <a:endParaRPr lang="en-GB"/>
          </a:p>
        </p:txBody>
      </p:sp>
      <p:grpSp>
        <p:nvGrpSpPr>
          <p:cNvPr id="24" name="Group 23">
            <a:extLst>
              <a:ext uri="{FF2B5EF4-FFF2-40B4-BE49-F238E27FC236}">
                <a16:creationId xmlns:a16="http://schemas.microsoft.com/office/drawing/2014/main" id="{2B2BEA28-E69E-446A-8D07-47359D51750A}"/>
              </a:ext>
            </a:extLst>
          </p:cNvPr>
          <p:cNvGrpSpPr/>
          <p:nvPr userDrawn="1"/>
        </p:nvGrpSpPr>
        <p:grpSpPr>
          <a:xfrm>
            <a:off x="621509" y="471488"/>
            <a:ext cx="38576" cy="447008"/>
            <a:chOff x="1117600" y="762000"/>
            <a:chExt cx="76200" cy="914400"/>
          </a:xfrm>
        </p:grpSpPr>
        <p:cxnSp>
          <p:nvCxnSpPr>
            <p:cNvPr id="25" name="Straight Connector 24">
              <a:extLst>
                <a:ext uri="{FF2B5EF4-FFF2-40B4-BE49-F238E27FC236}">
                  <a16:creationId xmlns:a16="http://schemas.microsoft.com/office/drawing/2014/main" id="{F321A306-CDDD-4260-9B43-735C7B6CAD4F}"/>
                </a:ext>
              </a:extLst>
            </p:cNvPr>
            <p:cNvCxnSpPr>
              <a:cxnSpLocks/>
            </p:cNvCxnSpPr>
            <p:nvPr userDrawn="1"/>
          </p:nvCxnSpPr>
          <p:spPr>
            <a:xfrm>
              <a:off x="1193800" y="762000"/>
              <a:ext cx="0" cy="9144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EFDFD5D-5B15-4489-8A48-C27C4D2047E6}"/>
                </a:ext>
              </a:extLst>
            </p:cNvPr>
            <p:cNvCxnSpPr>
              <a:cxnSpLocks/>
            </p:cNvCxnSpPr>
            <p:nvPr userDrawn="1"/>
          </p:nvCxnSpPr>
          <p:spPr>
            <a:xfrm>
              <a:off x="1117600" y="762000"/>
              <a:ext cx="0" cy="914400"/>
            </a:xfrm>
            <a:prstGeom prst="line">
              <a:avLst/>
            </a:prstGeom>
            <a:ln>
              <a:solidFill>
                <a:schemeClr val="accent1"/>
              </a:solidFill>
            </a:ln>
          </p:spPr>
          <p:style>
            <a:lnRef idx="3">
              <a:schemeClr val="accent3"/>
            </a:lnRef>
            <a:fillRef idx="0">
              <a:schemeClr val="accent3"/>
            </a:fillRef>
            <a:effectRef idx="2">
              <a:schemeClr val="accent3"/>
            </a:effectRef>
            <a:fontRef idx="minor">
              <a:schemeClr val="tx1"/>
            </a:fontRef>
          </p:style>
        </p:cxnSp>
      </p:grpSp>
      <p:pic>
        <p:nvPicPr>
          <p:cNvPr id="11" name="Picture 10">
            <a:extLst>
              <a:ext uri="{FF2B5EF4-FFF2-40B4-BE49-F238E27FC236}">
                <a16:creationId xmlns:a16="http://schemas.microsoft.com/office/drawing/2014/main" id="{ADA0E265-BDD5-AE49-828C-DC0AB35748E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12360" y="4757750"/>
            <a:ext cx="648072" cy="228234"/>
          </a:xfrm>
          <a:prstGeom prst="rect">
            <a:avLst/>
          </a:prstGeom>
        </p:spPr>
      </p:pic>
      <p:cxnSp>
        <p:nvCxnSpPr>
          <p:cNvPr id="16" name="Straight Connector 15">
            <a:extLst>
              <a:ext uri="{FF2B5EF4-FFF2-40B4-BE49-F238E27FC236}">
                <a16:creationId xmlns:a16="http://schemas.microsoft.com/office/drawing/2014/main" id="{98D8651B-4E44-9A49-B7E4-6A9D68E4C431}"/>
              </a:ext>
            </a:extLst>
          </p:cNvPr>
          <p:cNvCxnSpPr>
            <a:cxnSpLocks/>
          </p:cNvCxnSpPr>
          <p:nvPr userDrawn="1"/>
        </p:nvCxnSpPr>
        <p:spPr>
          <a:xfrm>
            <a:off x="680326" y="4596975"/>
            <a:ext cx="778010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Footer Placeholder 4">
            <a:extLst>
              <a:ext uri="{FF2B5EF4-FFF2-40B4-BE49-F238E27FC236}">
                <a16:creationId xmlns:a16="http://schemas.microsoft.com/office/drawing/2014/main" id="{F75E1EA0-0F1B-A747-9164-37E805062687}"/>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20" name="Slide Number Placeholder 5">
            <a:extLst>
              <a:ext uri="{FF2B5EF4-FFF2-40B4-BE49-F238E27FC236}">
                <a16:creationId xmlns:a16="http://schemas.microsoft.com/office/drawing/2014/main" id="{BFA5E0A6-E656-6D48-8DEB-C66E151A98C3}"/>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154479212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ingle Column">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EF499182-B1CD-4399-99FD-7B1CA914FD59}"/>
              </a:ext>
            </a:extLst>
          </p:cNvPr>
          <p:cNvSpPr>
            <a:spLocks noGrp="1"/>
          </p:cNvSpPr>
          <p:nvPr>
            <p:ph type="title" hasCustomPrompt="1"/>
          </p:nvPr>
        </p:nvSpPr>
        <p:spPr>
          <a:xfrm>
            <a:off x="685801" y="273844"/>
            <a:ext cx="7772399" cy="644652"/>
          </a:xfrm>
        </p:spPr>
        <p:txBody>
          <a:bodyPr>
            <a:normAutofit/>
          </a:bodyPr>
          <a:lstStyle>
            <a:lvl1pPr>
              <a:defRPr sz="2475" cap="all" baseline="0"/>
            </a:lvl1pPr>
          </a:lstStyle>
          <a:p>
            <a:r>
              <a:rPr lang="en-US"/>
              <a:t>TITLE</a:t>
            </a:r>
            <a:endParaRPr lang="en-GB"/>
          </a:p>
        </p:txBody>
      </p:sp>
      <p:grpSp>
        <p:nvGrpSpPr>
          <p:cNvPr id="17" name="Group 16">
            <a:extLst>
              <a:ext uri="{FF2B5EF4-FFF2-40B4-BE49-F238E27FC236}">
                <a16:creationId xmlns:a16="http://schemas.microsoft.com/office/drawing/2014/main" id="{40BA41D3-BDCC-46E6-B500-FB0937C2CD1E}"/>
              </a:ext>
            </a:extLst>
          </p:cNvPr>
          <p:cNvGrpSpPr/>
          <p:nvPr userDrawn="1"/>
        </p:nvGrpSpPr>
        <p:grpSpPr>
          <a:xfrm>
            <a:off x="621509" y="471488"/>
            <a:ext cx="38576" cy="217295"/>
            <a:chOff x="1117600" y="762000"/>
            <a:chExt cx="76200" cy="914400"/>
          </a:xfrm>
        </p:grpSpPr>
        <p:cxnSp>
          <p:nvCxnSpPr>
            <p:cNvPr id="18" name="Straight Connector 17">
              <a:extLst>
                <a:ext uri="{FF2B5EF4-FFF2-40B4-BE49-F238E27FC236}">
                  <a16:creationId xmlns:a16="http://schemas.microsoft.com/office/drawing/2014/main" id="{8DDD51D2-EB56-49D1-9406-563617B46558}"/>
                </a:ext>
              </a:extLst>
            </p:cNvPr>
            <p:cNvCxnSpPr>
              <a:cxnSpLocks/>
            </p:cNvCxnSpPr>
            <p:nvPr userDrawn="1"/>
          </p:nvCxnSpPr>
          <p:spPr>
            <a:xfrm>
              <a:off x="1193800" y="762000"/>
              <a:ext cx="0" cy="9144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0385C63-85D6-44E7-8243-B2561774D18B}"/>
                </a:ext>
              </a:extLst>
            </p:cNvPr>
            <p:cNvCxnSpPr>
              <a:cxnSpLocks/>
            </p:cNvCxnSpPr>
            <p:nvPr userDrawn="1"/>
          </p:nvCxnSpPr>
          <p:spPr>
            <a:xfrm>
              <a:off x="1117600" y="762000"/>
              <a:ext cx="0" cy="914400"/>
            </a:xfrm>
            <a:prstGeom prst="line">
              <a:avLst/>
            </a:prstGeom>
            <a:ln>
              <a:solidFill>
                <a:schemeClr val="accent1"/>
              </a:solidFill>
            </a:ln>
          </p:spPr>
          <p:style>
            <a:lnRef idx="3">
              <a:schemeClr val="accent3"/>
            </a:lnRef>
            <a:fillRef idx="0">
              <a:schemeClr val="accent3"/>
            </a:fillRef>
            <a:effectRef idx="2">
              <a:schemeClr val="accent3"/>
            </a:effectRef>
            <a:fontRef idx="minor">
              <a:schemeClr val="tx1"/>
            </a:fontRef>
          </p:style>
        </p:cxnSp>
      </p:grpSp>
      <p:sp>
        <p:nvSpPr>
          <p:cNvPr id="5" name="Content Placeholder 4">
            <a:extLst>
              <a:ext uri="{FF2B5EF4-FFF2-40B4-BE49-F238E27FC236}">
                <a16:creationId xmlns:a16="http://schemas.microsoft.com/office/drawing/2014/main" id="{1E2BC5FD-12C9-4DB8-994F-49466D7DAD00}"/>
              </a:ext>
            </a:extLst>
          </p:cNvPr>
          <p:cNvSpPr>
            <a:spLocks noGrp="1"/>
          </p:cNvSpPr>
          <p:nvPr>
            <p:ph sz="quarter" idx="12"/>
          </p:nvPr>
        </p:nvSpPr>
        <p:spPr>
          <a:xfrm>
            <a:off x="685800" y="1216932"/>
            <a:ext cx="7772400" cy="3199507"/>
          </a:xfrm>
        </p:spPr>
        <p:txBody>
          <a:bodyPr>
            <a:normAutofit/>
          </a:bodyPr>
          <a:lstStyle>
            <a:lvl1pPr marL="171446" indent="-171446">
              <a:buClr>
                <a:schemeClr val="accent1"/>
              </a:buClr>
              <a:buFont typeface="Arial" panose="020B0604020202020204" pitchFamily="34" charset="0"/>
              <a:buChar char="•"/>
              <a:defRPr sz="1463">
                <a:solidFill>
                  <a:srgbClr val="000000"/>
                </a:solidFill>
              </a:defRPr>
            </a:lvl1pPr>
            <a:lvl2pPr marL="514337" indent="-171446">
              <a:buClr>
                <a:schemeClr val="accent1"/>
              </a:buClr>
              <a:buFont typeface="Arial" panose="020B0604020202020204" pitchFamily="34" charset="0"/>
              <a:buChar char="•"/>
              <a:defRPr sz="1463">
                <a:solidFill>
                  <a:srgbClr val="000000"/>
                </a:solidFill>
              </a:defRPr>
            </a:lvl2pPr>
            <a:lvl3pPr marL="857229" indent="-171446">
              <a:buClr>
                <a:schemeClr val="accent1"/>
              </a:buClr>
              <a:buFont typeface="Arial" panose="020B0604020202020204" pitchFamily="34" charset="0"/>
              <a:buChar char="•"/>
              <a:defRPr sz="1463">
                <a:solidFill>
                  <a:srgbClr val="000000"/>
                </a:solidFill>
              </a:defRPr>
            </a:lvl3pPr>
            <a:lvl4pPr marL="1200120" indent="-171446">
              <a:buClr>
                <a:schemeClr val="accent1"/>
              </a:buClr>
              <a:buFont typeface="Arial" panose="020B0604020202020204" pitchFamily="34" charset="0"/>
              <a:buChar char="•"/>
              <a:defRPr sz="1463">
                <a:solidFill>
                  <a:srgbClr val="000000"/>
                </a:solidFill>
              </a:defRPr>
            </a:lvl4pPr>
            <a:lvl5pPr marL="1543011" indent="-171446">
              <a:buClr>
                <a:schemeClr val="accent1"/>
              </a:buClr>
              <a:buFont typeface="Arial" panose="020B0604020202020204" pitchFamily="34" charset="0"/>
              <a:buChar char="•"/>
              <a:defRPr sz="1463">
                <a:solidFill>
                  <a:srgbClr val="00000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0" name="Picture 9">
            <a:extLst>
              <a:ext uri="{FF2B5EF4-FFF2-40B4-BE49-F238E27FC236}">
                <a16:creationId xmlns:a16="http://schemas.microsoft.com/office/drawing/2014/main" id="{30EDAC60-8BA8-944C-913B-376F80AA722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12360" y="4757750"/>
            <a:ext cx="648072" cy="228234"/>
          </a:xfrm>
          <a:prstGeom prst="rect">
            <a:avLst/>
          </a:prstGeom>
        </p:spPr>
      </p:pic>
      <p:cxnSp>
        <p:nvCxnSpPr>
          <p:cNvPr id="12" name="Straight Connector 11">
            <a:extLst>
              <a:ext uri="{FF2B5EF4-FFF2-40B4-BE49-F238E27FC236}">
                <a16:creationId xmlns:a16="http://schemas.microsoft.com/office/drawing/2014/main" id="{A74DF6D8-2F0C-CA4E-84BA-9207C46DCF18}"/>
              </a:ext>
            </a:extLst>
          </p:cNvPr>
          <p:cNvCxnSpPr>
            <a:cxnSpLocks/>
          </p:cNvCxnSpPr>
          <p:nvPr userDrawn="1"/>
        </p:nvCxnSpPr>
        <p:spPr>
          <a:xfrm>
            <a:off x="680326" y="4596975"/>
            <a:ext cx="778010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Footer Placeholder 4">
            <a:extLst>
              <a:ext uri="{FF2B5EF4-FFF2-40B4-BE49-F238E27FC236}">
                <a16:creationId xmlns:a16="http://schemas.microsoft.com/office/drawing/2014/main" id="{2DC3FA60-CB01-6B47-B218-5706D313A1C9}"/>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21" name="Slide Number Placeholder 5">
            <a:extLst>
              <a:ext uri="{FF2B5EF4-FFF2-40B4-BE49-F238E27FC236}">
                <a16:creationId xmlns:a16="http://schemas.microsoft.com/office/drawing/2014/main" id="{6DDB1A8B-97C8-3940-AC95-88D5C6E65893}"/>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178911922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ubhead 3 Column">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EF499182-B1CD-4399-99FD-7B1CA914FD59}"/>
              </a:ext>
            </a:extLst>
          </p:cNvPr>
          <p:cNvSpPr>
            <a:spLocks noGrp="1"/>
          </p:cNvSpPr>
          <p:nvPr>
            <p:ph type="title" hasCustomPrompt="1"/>
          </p:nvPr>
        </p:nvSpPr>
        <p:spPr>
          <a:xfrm>
            <a:off x="685801" y="273844"/>
            <a:ext cx="7772399" cy="644652"/>
          </a:xfrm>
        </p:spPr>
        <p:txBody>
          <a:bodyPr>
            <a:normAutofit/>
          </a:bodyPr>
          <a:lstStyle>
            <a:lvl1pPr>
              <a:defRPr sz="2475" cap="all" baseline="0"/>
            </a:lvl1pPr>
          </a:lstStyle>
          <a:p>
            <a:r>
              <a:rPr lang="en-US"/>
              <a:t>TITLE</a:t>
            </a:r>
            <a:endParaRPr lang="en-GB"/>
          </a:p>
        </p:txBody>
      </p:sp>
      <p:sp>
        <p:nvSpPr>
          <p:cNvPr id="15" name="Text Placeholder 7">
            <a:extLst>
              <a:ext uri="{FF2B5EF4-FFF2-40B4-BE49-F238E27FC236}">
                <a16:creationId xmlns:a16="http://schemas.microsoft.com/office/drawing/2014/main" id="{DD26DE28-F20D-4AC8-830A-0B227BBF3E71}"/>
              </a:ext>
            </a:extLst>
          </p:cNvPr>
          <p:cNvSpPr>
            <a:spLocks noGrp="1"/>
          </p:cNvSpPr>
          <p:nvPr>
            <p:ph type="body" sz="quarter" idx="24" hasCustomPrompt="1"/>
          </p:nvPr>
        </p:nvSpPr>
        <p:spPr>
          <a:xfrm>
            <a:off x="678659" y="724631"/>
            <a:ext cx="7772400" cy="378396"/>
          </a:xfrm>
        </p:spPr>
        <p:txBody>
          <a:bodyPr>
            <a:noAutofit/>
          </a:bodyPr>
          <a:lstStyle>
            <a:lvl1pPr marL="0" indent="0">
              <a:buNone/>
              <a:defRPr sz="1463">
                <a:solidFill>
                  <a:schemeClr val="accent1"/>
                </a:solidFill>
              </a:defRPr>
            </a:lvl1pPr>
          </a:lstStyle>
          <a:p>
            <a:pPr lvl="0"/>
            <a:r>
              <a:rPr lang="en-US"/>
              <a:t>Subhead</a:t>
            </a:r>
            <a:endParaRPr lang="en-GB"/>
          </a:p>
        </p:txBody>
      </p:sp>
      <p:grpSp>
        <p:nvGrpSpPr>
          <p:cNvPr id="24" name="Group 23">
            <a:extLst>
              <a:ext uri="{FF2B5EF4-FFF2-40B4-BE49-F238E27FC236}">
                <a16:creationId xmlns:a16="http://schemas.microsoft.com/office/drawing/2014/main" id="{2B2BEA28-E69E-446A-8D07-47359D51750A}"/>
              </a:ext>
            </a:extLst>
          </p:cNvPr>
          <p:cNvGrpSpPr/>
          <p:nvPr userDrawn="1"/>
        </p:nvGrpSpPr>
        <p:grpSpPr>
          <a:xfrm>
            <a:off x="621509" y="471488"/>
            <a:ext cx="38576" cy="447008"/>
            <a:chOff x="1117600" y="762000"/>
            <a:chExt cx="76200" cy="914400"/>
          </a:xfrm>
        </p:grpSpPr>
        <p:cxnSp>
          <p:nvCxnSpPr>
            <p:cNvPr id="25" name="Straight Connector 24">
              <a:extLst>
                <a:ext uri="{FF2B5EF4-FFF2-40B4-BE49-F238E27FC236}">
                  <a16:creationId xmlns:a16="http://schemas.microsoft.com/office/drawing/2014/main" id="{F321A306-CDDD-4260-9B43-735C7B6CAD4F}"/>
                </a:ext>
              </a:extLst>
            </p:cNvPr>
            <p:cNvCxnSpPr>
              <a:cxnSpLocks/>
            </p:cNvCxnSpPr>
            <p:nvPr userDrawn="1"/>
          </p:nvCxnSpPr>
          <p:spPr>
            <a:xfrm>
              <a:off x="1193800" y="762000"/>
              <a:ext cx="0" cy="9144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EFDFD5D-5B15-4489-8A48-C27C4D2047E6}"/>
                </a:ext>
              </a:extLst>
            </p:cNvPr>
            <p:cNvCxnSpPr>
              <a:cxnSpLocks/>
            </p:cNvCxnSpPr>
            <p:nvPr userDrawn="1"/>
          </p:nvCxnSpPr>
          <p:spPr>
            <a:xfrm>
              <a:off x="1117600" y="762000"/>
              <a:ext cx="0" cy="914400"/>
            </a:xfrm>
            <a:prstGeom prst="line">
              <a:avLst/>
            </a:prstGeom>
            <a:ln>
              <a:solidFill>
                <a:schemeClr val="accent1"/>
              </a:solidFill>
            </a:ln>
          </p:spPr>
          <p:style>
            <a:lnRef idx="3">
              <a:schemeClr val="accent3"/>
            </a:lnRef>
            <a:fillRef idx="0">
              <a:schemeClr val="accent3"/>
            </a:fillRef>
            <a:effectRef idx="2">
              <a:schemeClr val="accent3"/>
            </a:effectRef>
            <a:fontRef idx="minor">
              <a:schemeClr val="tx1"/>
            </a:fontRef>
          </p:style>
        </p:cxnSp>
      </p:grpSp>
      <p:sp>
        <p:nvSpPr>
          <p:cNvPr id="11" name="Content Placeholder 9">
            <a:extLst>
              <a:ext uri="{FF2B5EF4-FFF2-40B4-BE49-F238E27FC236}">
                <a16:creationId xmlns:a16="http://schemas.microsoft.com/office/drawing/2014/main" id="{B521F896-C72A-4808-8E5F-BD943642FECD}"/>
              </a:ext>
            </a:extLst>
          </p:cNvPr>
          <p:cNvSpPr>
            <a:spLocks noGrp="1"/>
          </p:cNvSpPr>
          <p:nvPr>
            <p:ph sz="quarter" idx="25" hasCustomPrompt="1"/>
          </p:nvPr>
        </p:nvSpPr>
        <p:spPr>
          <a:xfrm>
            <a:off x="3288835" y="1276494"/>
            <a:ext cx="2494893" cy="3253846"/>
          </a:xfrm>
        </p:spPr>
        <p:txBody>
          <a:bodyPr>
            <a:normAutofit/>
          </a:bodyPr>
          <a:lstStyle>
            <a:lvl1pPr marL="0" indent="0">
              <a:buClr>
                <a:schemeClr val="accent1"/>
              </a:buClr>
              <a:buFont typeface="Arial" panose="020B0604020202020204" pitchFamily="34" charset="0"/>
              <a:buNone/>
              <a:defRPr sz="1463">
                <a:solidFill>
                  <a:srgbClr val="000000"/>
                </a:solidFill>
              </a:defRPr>
            </a:lvl1pPr>
            <a:lvl2pPr marL="514337" indent="-171446">
              <a:buClr>
                <a:schemeClr val="accent1"/>
              </a:buClr>
              <a:buFont typeface="Arial" panose="020B0604020202020204" pitchFamily="34" charset="0"/>
              <a:buChar char="•"/>
              <a:defRPr sz="1463">
                <a:solidFill>
                  <a:srgbClr val="000000"/>
                </a:solidFill>
              </a:defRPr>
            </a:lvl2pPr>
            <a:lvl3pPr marL="857229" indent="-171446">
              <a:buClr>
                <a:schemeClr val="accent1"/>
              </a:buClr>
              <a:buFont typeface="Arial" panose="020B0604020202020204" pitchFamily="34" charset="0"/>
              <a:buChar char="•"/>
              <a:defRPr sz="1463">
                <a:solidFill>
                  <a:srgbClr val="000000"/>
                </a:solidFill>
              </a:defRPr>
            </a:lvl3pPr>
            <a:lvl4pPr marL="1200120" indent="-171446">
              <a:buClr>
                <a:schemeClr val="accent1"/>
              </a:buClr>
              <a:buFont typeface="Arial" panose="020B0604020202020204" pitchFamily="34" charset="0"/>
              <a:buChar char="•"/>
              <a:defRPr sz="1463">
                <a:solidFill>
                  <a:srgbClr val="000000"/>
                </a:solidFill>
              </a:defRPr>
            </a:lvl4pPr>
            <a:lvl5pPr marL="1543011" indent="-171446">
              <a:buClr>
                <a:schemeClr val="accent1"/>
              </a:buClr>
              <a:buFont typeface="Arial" panose="020B0604020202020204" pitchFamily="34" charset="0"/>
              <a:buChar char="•"/>
              <a:defRPr sz="1463">
                <a:solidFill>
                  <a:srgbClr val="000000"/>
                </a:solidFill>
              </a:defRPr>
            </a:lvl5pPr>
          </a:lstStyle>
          <a:p>
            <a:pPr marL="0" indent="0">
              <a:buNone/>
            </a:pPr>
            <a:r>
              <a:rPr lang="en-GB">
                <a:solidFill>
                  <a:schemeClr val="accent1"/>
                </a:solidFill>
              </a:rPr>
              <a:t>Text</a:t>
            </a:r>
          </a:p>
          <a:p>
            <a:r>
              <a:rPr lang="en-GB"/>
              <a:t>When creating a PowerPoint presentation, we suggest using font size 26 in Arial so the text is legible </a:t>
            </a:r>
          </a:p>
          <a:p>
            <a:r>
              <a:rPr lang="en-GB"/>
              <a:t>If using multiple levels of bullet points, the indented versions should look like this:</a:t>
            </a:r>
          </a:p>
          <a:p>
            <a:pPr lvl="1"/>
            <a:r>
              <a:rPr lang="en-GB"/>
              <a:t>Text </a:t>
            </a:r>
          </a:p>
          <a:p>
            <a:pPr lvl="2"/>
            <a:r>
              <a:rPr lang="en-GB"/>
              <a:t>Text </a:t>
            </a:r>
          </a:p>
          <a:p>
            <a:pPr lvl="3"/>
            <a:r>
              <a:rPr lang="en-GB"/>
              <a:t>Text </a:t>
            </a:r>
          </a:p>
          <a:p>
            <a:pPr lvl="4"/>
            <a:r>
              <a:rPr lang="en-GB"/>
              <a:t>Text </a:t>
            </a:r>
          </a:p>
        </p:txBody>
      </p:sp>
      <p:sp>
        <p:nvSpPr>
          <p:cNvPr id="12" name="Content Placeholder 9">
            <a:extLst>
              <a:ext uri="{FF2B5EF4-FFF2-40B4-BE49-F238E27FC236}">
                <a16:creationId xmlns:a16="http://schemas.microsoft.com/office/drawing/2014/main" id="{B6E3490B-E9DE-43AD-A68B-56580A22FB88}"/>
              </a:ext>
            </a:extLst>
          </p:cNvPr>
          <p:cNvSpPr>
            <a:spLocks noGrp="1"/>
          </p:cNvSpPr>
          <p:nvPr>
            <p:ph sz="quarter" idx="26" hasCustomPrompt="1"/>
          </p:nvPr>
        </p:nvSpPr>
        <p:spPr>
          <a:xfrm>
            <a:off x="5956166" y="1276486"/>
            <a:ext cx="2494893" cy="3253847"/>
          </a:xfrm>
        </p:spPr>
        <p:txBody>
          <a:bodyPr>
            <a:normAutofit/>
          </a:bodyPr>
          <a:lstStyle>
            <a:lvl1pPr marL="0" indent="0">
              <a:buClr>
                <a:schemeClr val="accent1"/>
              </a:buClr>
              <a:buFont typeface="Arial" panose="020B0604020202020204" pitchFamily="34" charset="0"/>
              <a:buNone/>
              <a:defRPr sz="1463">
                <a:solidFill>
                  <a:srgbClr val="000000"/>
                </a:solidFill>
              </a:defRPr>
            </a:lvl1pPr>
            <a:lvl2pPr marL="514337" indent="-171446">
              <a:buClr>
                <a:schemeClr val="accent1"/>
              </a:buClr>
              <a:buFont typeface="Arial" panose="020B0604020202020204" pitchFamily="34" charset="0"/>
              <a:buChar char="•"/>
              <a:defRPr sz="1463">
                <a:solidFill>
                  <a:srgbClr val="000000"/>
                </a:solidFill>
              </a:defRPr>
            </a:lvl2pPr>
            <a:lvl3pPr marL="857229" indent="-171446">
              <a:buClr>
                <a:schemeClr val="accent1"/>
              </a:buClr>
              <a:buFont typeface="Arial" panose="020B0604020202020204" pitchFamily="34" charset="0"/>
              <a:buChar char="•"/>
              <a:defRPr sz="1463">
                <a:solidFill>
                  <a:srgbClr val="000000"/>
                </a:solidFill>
              </a:defRPr>
            </a:lvl3pPr>
            <a:lvl4pPr marL="1200120" indent="-171446">
              <a:buClr>
                <a:schemeClr val="accent1"/>
              </a:buClr>
              <a:buFont typeface="Arial" panose="020B0604020202020204" pitchFamily="34" charset="0"/>
              <a:buChar char="•"/>
              <a:defRPr sz="1463">
                <a:solidFill>
                  <a:srgbClr val="000000"/>
                </a:solidFill>
              </a:defRPr>
            </a:lvl4pPr>
            <a:lvl5pPr marL="1543011" indent="-171446">
              <a:buClr>
                <a:schemeClr val="accent1"/>
              </a:buClr>
              <a:buFont typeface="Arial" panose="020B0604020202020204" pitchFamily="34" charset="0"/>
              <a:buChar char="•"/>
              <a:defRPr sz="1463">
                <a:solidFill>
                  <a:srgbClr val="000000"/>
                </a:solidFill>
              </a:defRPr>
            </a:lvl5pPr>
          </a:lstStyle>
          <a:p>
            <a:pPr marL="0" indent="0">
              <a:buNone/>
            </a:pPr>
            <a:r>
              <a:rPr lang="en-GB">
                <a:solidFill>
                  <a:schemeClr val="accent1"/>
                </a:solidFill>
              </a:rPr>
              <a:t>Colours</a:t>
            </a:r>
          </a:p>
          <a:p>
            <a:r>
              <a:rPr lang="en-GB"/>
              <a:t>The template uses the </a:t>
            </a:r>
            <a:r>
              <a:rPr lang="en-US"/>
              <a:t>primary blue and white, and secondary teal </a:t>
            </a:r>
            <a:r>
              <a:rPr lang="en-US" err="1"/>
              <a:t>colours</a:t>
            </a:r>
            <a:endParaRPr lang="en-US"/>
          </a:p>
          <a:p>
            <a:r>
              <a:rPr lang="en-GB"/>
              <a:t>The remaining secondary colours are used for graphs and accent colours. </a:t>
            </a:r>
          </a:p>
          <a:p>
            <a:r>
              <a:rPr lang="en-GB"/>
              <a:t>For optimal accessibility, secondary colours, other than teal or dark grey, should not be used in text</a:t>
            </a:r>
          </a:p>
        </p:txBody>
      </p:sp>
      <p:sp>
        <p:nvSpPr>
          <p:cNvPr id="17" name="Content Placeholder 9">
            <a:extLst>
              <a:ext uri="{FF2B5EF4-FFF2-40B4-BE49-F238E27FC236}">
                <a16:creationId xmlns:a16="http://schemas.microsoft.com/office/drawing/2014/main" id="{50B958F1-7E64-4D53-8425-6F28867607DD}"/>
              </a:ext>
            </a:extLst>
          </p:cNvPr>
          <p:cNvSpPr>
            <a:spLocks noGrp="1"/>
          </p:cNvSpPr>
          <p:nvPr>
            <p:ph sz="quarter" idx="13" hasCustomPrompt="1"/>
          </p:nvPr>
        </p:nvSpPr>
        <p:spPr>
          <a:xfrm>
            <a:off x="678658" y="1276494"/>
            <a:ext cx="2437739" cy="3253838"/>
          </a:xfrm>
        </p:spPr>
        <p:txBody>
          <a:bodyPr>
            <a:noAutofit/>
          </a:bodyPr>
          <a:lstStyle>
            <a:lvl1pPr marL="0" indent="0">
              <a:buClr>
                <a:schemeClr val="accent1"/>
              </a:buClr>
              <a:buFont typeface="Arial" panose="020B0604020202020204" pitchFamily="34" charset="0"/>
              <a:buNone/>
              <a:defRPr sz="1463">
                <a:solidFill>
                  <a:srgbClr val="000000"/>
                </a:solidFill>
              </a:defRPr>
            </a:lvl1pPr>
            <a:lvl2pPr marL="514337" indent="-171446">
              <a:buClr>
                <a:schemeClr val="accent1"/>
              </a:buClr>
              <a:buFont typeface="Arial" panose="020B0604020202020204" pitchFamily="34" charset="0"/>
              <a:buChar char="•"/>
              <a:defRPr sz="1463">
                <a:solidFill>
                  <a:srgbClr val="000000"/>
                </a:solidFill>
              </a:defRPr>
            </a:lvl2pPr>
            <a:lvl3pPr marL="857229" indent="-171446">
              <a:buClr>
                <a:schemeClr val="accent1"/>
              </a:buClr>
              <a:buFont typeface="Arial" panose="020B0604020202020204" pitchFamily="34" charset="0"/>
              <a:buChar char="•"/>
              <a:defRPr sz="1463">
                <a:solidFill>
                  <a:srgbClr val="000000"/>
                </a:solidFill>
              </a:defRPr>
            </a:lvl3pPr>
            <a:lvl4pPr marL="1200120" indent="-171446">
              <a:buClr>
                <a:schemeClr val="accent1"/>
              </a:buClr>
              <a:buFont typeface="Arial" panose="020B0604020202020204" pitchFamily="34" charset="0"/>
              <a:buChar char="•"/>
              <a:defRPr sz="1463">
                <a:solidFill>
                  <a:srgbClr val="000000"/>
                </a:solidFill>
              </a:defRPr>
            </a:lvl4pPr>
            <a:lvl5pPr marL="1543011" indent="-171446">
              <a:buClr>
                <a:schemeClr val="accent1"/>
              </a:buClr>
              <a:buFont typeface="Arial" panose="020B0604020202020204" pitchFamily="34" charset="0"/>
              <a:buChar char="•"/>
              <a:defRPr sz="1463">
                <a:solidFill>
                  <a:srgbClr val="000000"/>
                </a:solidFill>
              </a:defRPr>
            </a:lvl5pPr>
          </a:lstStyle>
          <a:p>
            <a:pPr marL="0" indent="0">
              <a:buNone/>
            </a:pPr>
            <a:r>
              <a:rPr lang="en-GB">
                <a:solidFill>
                  <a:schemeClr val="accent1"/>
                </a:solidFill>
              </a:rPr>
              <a:t>Slides</a:t>
            </a:r>
          </a:p>
          <a:p>
            <a:r>
              <a:rPr lang="en-GB"/>
              <a:t>Slide templates are saved in a Master slide deck, accessed via ‘New Slide’</a:t>
            </a:r>
          </a:p>
          <a:p>
            <a:r>
              <a:rPr lang="en-GB"/>
              <a:t>Some slides, like this one, have dual lines running the height of the heading and subhead</a:t>
            </a:r>
          </a:p>
          <a:p>
            <a:r>
              <a:rPr lang="en-US"/>
              <a:t>There are also slides available with only one heading (i.e. no subhead)</a:t>
            </a:r>
          </a:p>
          <a:p>
            <a:r>
              <a:rPr lang="en-US">
                <a:solidFill>
                  <a:schemeClr val="tx1"/>
                </a:solidFill>
              </a:rPr>
              <a:t>The footer line should include the document title and page number</a:t>
            </a:r>
          </a:p>
        </p:txBody>
      </p:sp>
      <p:pic>
        <p:nvPicPr>
          <p:cNvPr id="16" name="Picture 15">
            <a:extLst>
              <a:ext uri="{FF2B5EF4-FFF2-40B4-BE49-F238E27FC236}">
                <a16:creationId xmlns:a16="http://schemas.microsoft.com/office/drawing/2014/main" id="{89907380-9726-644F-89BC-DF313F50E5B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12360" y="4757750"/>
            <a:ext cx="648072" cy="228234"/>
          </a:xfrm>
          <a:prstGeom prst="rect">
            <a:avLst/>
          </a:prstGeom>
        </p:spPr>
      </p:pic>
      <p:cxnSp>
        <p:nvCxnSpPr>
          <p:cNvPr id="19" name="Straight Connector 18">
            <a:extLst>
              <a:ext uri="{FF2B5EF4-FFF2-40B4-BE49-F238E27FC236}">
                <a16:creationId xmlns:a16="http://schemas.microsoft.com/office/drawing/2014/main" id="{360CA430-7315-E245-9693-775D2FBE93CF}"/>
              </a:ext>
            </a:extLst>
          </p:cNvPr>
          <p:cNvCxnSpPr>
            <a:cxnSpLocks/>
          </p:cNvCxnSpPr>
          <p:nvPr userDrawn="1"/>
        </p:nvCxnSpPr>
        <p:spPr>
          <a:xfrm>
            <a:off x="680326" y="4596975"/>
            <a:ext cx="778010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Footer Placeholder 4">
            <a:extLst>
              <a:ext uri="{FF2B5EF4-FFF2-40B4-BE49-F238E27FC236}">
                <a16:creationId xmlns:a16="http://schemas.microsoft.com/office/drawing/2014/main" id="{ACA499ED-2C11-BA44-902F-63F3042131F7}"/>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22" name="Slide Number Placeholder 5">
            <a:extLst>
              <a:ext uri="{FF2B5EF4-FFF2-40B4-BE49-F238E27FC236}">
                <a16:creationId xmlns:a16="http://schemas.microsoft.com/office/drawing/2014/main" id="{9F968683-F705-8749-804B-608A4A326929}"/>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374052440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ubhead Intro 3 Column">
    <p:spTree>
      <p:nvGrpSpPr>
        <p:cNvPr id="1" name=""/>
        <p:cNvGrpSpPr/>
        <p:nvPr/>
      </p:nvGrpSpPr>
      <p:grpSpPr>
        <a:xfrm>
          <a:off x="0" y="0"/>
          <a:ext cx="0" cy="0"/>
          <a:chOff x="0" y="0"/>
          <a:chExt cx="0" cy="0"/>
        </a:xfrm>
      </p:grpSpPr>
      <p:sp>
        <p:nvSpPr>
          <p:cNvPr id="23" name="Content Placeholder 9">
            <a:extLst>
              <a:ext uri="{FF2B5EF4-FFF2-40B4-BE49-F238E27FC236}">
                <a16:creationId xmlns:a16="http://schemas.microsoft.com/office/drawing/2014/main" id="{0C532851-4697-4B02-B344-E4852AF78CBF}"/>
              </a:ext>
            </a:extLst>
          </p:cNvPr>
          <p:cNvSpPr>
            <a:spLocks noGrp="1"/>
          </p:cNvSpPr>
          <p:nvPr>
            <p:ph sz="quarter" idx="13"/>
          </p:nvPr>
        </p:nvSpPr>
        <p:spPr>
          <a:xfrm>
            <a:off x="678658" y="2490733"/>
            <a:ext cx="2437739" cy="2039600"/>
          </a:xfrm>
        </p:spPr>
        <p:txBody>
          <a:bodyPr>
            <a:normAutofit/>
          </a:bodyPr>
          <a:lstStyle>
            <a:lvl1pPr marL="160734" indent="-160734">
              <a:buClr>
                <a:schemeClr val="accent1"/>
              </a:buClr>
              <a:buFont typeface="Arial" panose="020B0604020202020204" pitchFamily="34" charset="0"/>
              <a:buChar char="•"/>
              <a:defRPr sz="788">
                <a:solidFill>
                  <a:srgbClr val="000000"/>
                </a:solidFill>
              </a:defRPr>
            </a:lvl1pPr>
            <a:lvl2pPr marL="514337" indent="-171446">
              <a:buClr>
                <a:schemeClr val="accent1"/>
              </a:buClr>
              <a:buFont typeface="Arial" panose="020B0604020202020204" pitchFamily="34" charset="0"/>
              <a:buChar char="•"/>
              <a:defRPr sz="788">
                <a:solidFill>
                  <a:srgbClr val="000000"/>
                </a:solidFill>
              </a:defRPr>
            </a:lvl2pPr>
            <a:lvl3pPr marL="857229" indent="-171446">
              <a:buClr>
                <a:schemeClr val="accent1"/>
              </a:buClr>
              <a:buFont typeface="Arial" panose="020B0604020202020204" pitchFamily="34" charset="0"/>
              <a:buChar char="•"/>
              <a:defRPr sz="788">
                <a:solidFill>
                  <a:srgbClr val="000000"/>
                </a:solidFill>
              </a:defRPr>
            </a:lvl3pPr>
            <a:lvl4pPr marL="1200120" indent="-171446">
              <a:buClr>
                <a:schemeClr val="accent1"/>
              </a:buClr>
              <a:buFont typeface="Arial" panose="020B0604020202020204" pitchFamily="34" charset="0"/>
              <a:buChar char="•"/>
              <a:defRPr sz="788">
                <a:solidFill>
                  <a:srgbClr val="000000"/>
                </a:solidFill>
              </a:defRPr>
            </a:lvl4pPr>
            <a:lvl5pPr marL="1543011" indent="-171446">
              <a:buClr>
                <a:schemeClr val="accent1"/>
              </a:buClr>
              <a:buFont typeface="Arial" panose="020B0604020202020204" pitchFamily="34" charset="0"/>
              <a:buChar char="•"/>
              <a:defRPr sz="788">
                <a:solidFill>
                  <a:srgbClr val="00000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4" name="Title 1">
            <a:extLst>
              <a:ext uri="{FF2B5EF4-FFF2-40B4-BE49-F238E27FC236}">
                <a16:creationId xmlns:a16="http://schemas.microsoft.com/office/drawing/2014/main" id="{EF499182-B1CD-4399-99FD-7B1CA914FD59}"/>
              </a:ext>
            </a:extLst>
          </p:cNvPr>
          <p:cNvSpPr>
            <a:spLocks noGrp="1"/>
          </p:cNvSpPr>
          <p:nvPr>
            <p:ph type="title" hasCustomPrompt="1"/>
          </p:nvPr>
        </p:nvSpPr>
        <p:spPr>
          <a:xfrm>
            <a:off x="685801" y="273844"/>
            <a:ext cx="7772399" cy="644652"/>
          </a:xfrm>
        </p:spPr>
        <p:txBody>
          <a:bodyPr>
            <a:normAutofit/>
          </a:bodyPr>
          <a:lstStyle>
            <a:lvl1pPr>
              <a:defRPr sz="2475" cap="all" baseline="0"/>
            </a:lvl1pPr>
          </a:lstStyle>
          <a:p>
            <a:r>
              <a:rPr lang="en-US"/>
              <a:t>TITLE</a:t>
            </a:r>
            <a:endParaRPr lang="en-GB"/>
          </a:p>
        </p:txBody>
      </p:sp>
      <p:sp>
        <p:nvSpPr>
          <p:cNvPr id="15" name="Text Placeholder 7">
            <a:extLst>
              <a:ext uri="{FF2B5EF4-FFF2-40B4-BE49-F238E27FC236}">
                <a16:creationId xmlns:a16="http://schemas.microsoft.com/office/drawing/2014/main" id="{DD26DE28-F20D-4AC8-830A-0B227BBF3E71}"/>
              </a:ext>
            </a:extLst>
          </p:cNvPr>
          <p:cNvSpPr>
            <a:spLocks noGrp="1"/>
          </p:cNvSpPr>
          <p:nvPr>
            <p:ph type="body" sz="quarter" idx="24" hasCustomPrompt="1"/>
          </p:nvPr>
        </p:nvSpPr>
        <p:spPr>
          <a:xfrm>
            <a:off x="678659" y="724631"/>
            <a:ext cx="7772400" cy="378396"/>
          </a:xfrm>
        </p:spPr>
        <p:txBody>
          <a:bodyPr>
            <a:noAutofit/>
          </a:bodyPr>
          <a:lstStyle>
            <a:lvl1pPr marL="0" indent="0">
              <a:buNone/>
              <a:defRPr sz="1463">
                <a:solidFill>
                  <a:schemeClr val="accent1"/>
                </a:solidFill>
              </a:defRPr>
            </a:lvl1pPr>
          </a:lstStyle>
          <a:p>
            <a:pPr lvl="0"/>
            <a:r>
              <a:rPr lang="en-US"/>
              <a:t>Subhead</a:t>
            </a:r>
          </a:p>
        </p:txBody>
      </p:sp>
      <p:grpSp>
        <p:nvGrpSpPr>
          <p:cNvPr id="24" name="Group 23">
            <a:extLst>
              <a:ext uri="{FF2B5EF4-FFF2-40B4-BE49-F238E27FC236}">
                <a16:creationId xmlns:a16="http://schemas.microsoft.com/office/drawing/2014/main" id="{2B2BEA28-E69E-446A-8D07-47359D51750A}"/>
              </a:ext>
            </a:extLst>
          </p:cNvPr>
          <p:cNvGrpSpPr/>
          <p:nvPr userDrawn="1"/>
        </p:nvGrpSpPr>
        <p:grpSpPr>
          <a:xfrm>
            <a:off x="621509" y="471488"/>
            <a:ext cx="38576" cy="447008"/>
            <a:chOff x="1117600" y="762000"/>
            <a:chExt cx="76200" cy="914400"/>
          </a:xfrm>
        </p:grpSpPr>
        <p:cxnSp>
          <p:nvCxnSpPr>
            <p:cNvPr id="25" name="Straight Connector 24">
              <a:extLst>
                <a:ext uri="{FF2B5EF4-FFF2-40B4-BE49-F238E27FC236}">
                  <a16:creationId xmlns:a16="http://schemas.microsoft.com/office/drawing/2014/main" id="{F321A306-CDDD-4260-9B43-735C7B6CAD4F}"/>
                </a:ext>
              </a:extLst>
            </p:cNvPr>
            <p:cNvCxnSpPr>
              <a:cxnSpLocks/>
            </p:cNvCxnSpPr>
            <p:nvPr userDrawn="1"/>
          </p:nvCxnSpPr>
          <p:spPr>
            <a:xfrm>
              <a:off x="1193800" y="762000"/>
              <a:ext cx="0" cy="9144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EFDFD5D-5B15-4489-8A48-C27C4D2047E6}"/>
                </a:ext>
              </a:extLst>
            </p:cNvPr>
            <p:cNvCxnSpPr>
              <a:cxnSpLocks/>
            </p:cNvCxnSpPr>
            <p:nvPr userDrawn="1"/>
          </p:nvCxnSpPr>
          <p:spPr>
            <a:xfrm>
              <a:off x="1117600" y="762000"/>
              <a:ext cx="0" cy="914400"/>
            </a:xfrm>
            <a:prstGeom prst="line">
              <a:avLst/>
            </a:prstGeom>
            <a:ln>
              <a:solidFill>
                <a:schemeClr val="accent1"/>
              </a:solidFill>
            </a:ln>
          </p:spPr>
          <p:style>
            <a:lnRef idx="3">
              <a:schemeClr val="accent3"/>
            </a:lnRef>
            <a:fillRef idx="0">
              <a:schemeClr val="accent3"/>
            </a:fillRef>
            <a:effectRef idx="2">
              <a:schemeClr val="accent3"/>
            </a:effectRef>
            <a:fontRef idx="minor">
              <a:schemeClr val="tx1"/>
            </a:fontRef>
          </p:style>
        </p:cxnSp>
      </p:grpSp>
      <p:sp>
        <p:nvSpPr>
          <p:cNvPr id="11" name="Content Placeholder 9">
            <a:extLst>
              <a:ext uri="{FF2B5EF4-FFF2-40B4-BE49-F238E27FC236}">
                <a16:creationId xmlns:a16="http://schemas.microsoft.com/office/drawing/2014/main" id="{B521F896-C72A-4808-8E5F-BD943642FECD}"/>
              </a:ext>
            </a:extLst>
          </p:cNvPr>
          <p:cNvSpPr>
            <a:spLocks noGrp="1"/>
          </p:cNvSpPr>
          <p:nvPr>
            <p:ph sz="quarter" idx="25"/>
          </p:nvPr>
        </p:nvSpPr>
        <p:spPr>
          <a:xfrm>
            <a:off x="3288835" y="1276494"/>
            <a:ext cx="2494893" cy="3253846"/>
          </a:xfrm>
        </p:spPr>
        <p:txBody>
          <a:bodyPr>
            <a:normAutofit/>
          </a:bodyPr>
          <a:lstStyle>
            <a:lvl1pPr marL="160734" indent="-160734">
              <a:buClr>
                <a:schemeClr val="accent1"/>
              </a:buClr>
              <a:buFont typeface="Arial" panose="020B0604020202020204" pitchFamily="34" charset="0"/>
              <a:buChar char="•"/>
              <a:defRPr sz="788">
                <a:solidFill>
                  <a:srgbClr val="000000"/>
                </a:solidFill>
              </a:defRPr>
            </a:lvl1pPr>
            <a:lvl2pPr marL="514337" indent="-171446">
              <a:buClr>
                <a:schemeClr val="accent1"/>
              </a:buClr>
              <a:buFont typeface="Arial" panose="020B0604020202020204" pitchFamily="34" charset="0"/>
              <a:buChar char="•"/>
              <a:defRPr sz="788">
                <a:solidFill>
                  <a:srgbClr val="000000"/>
                </a:solidFill>
              </a:defRPr>
            </a:lvl2pPr>
            <a:lvl3pPr marL="857229" indent="-171446">
              <a:buClr>
                <a:schemeClr val="accent1"/>
              </a:buClr>
              <a:buFont typeface="Arial" panose="020B0604020202020204" pitchFamily="34" charset="0"/>
              <a:buChar char="•"/>
              <a:defRPr sz="788">
                <a:solidFill>
                  <a:srgbClr val="000000"/>
                </a:solidFill>
              </a:defRPr>
            </a:lvl3pPr>
            <a:lvl4pPr marL="1200120" indent="-171446">
              <a:buClr>
                <a:schemeClr val="accent1"/>
              </a:buClr>
              <a:buFont typeface="Arial" panose="020B0604020202020204" pitchFamily="34" charset="0"/>
              <a:buChar char="•"/>
              <a:defRPr sz="788">
                <a:solidFill>
                  <a:srgbClr val="000000"/>
                </a:solidFill>
              </a:defRPr>
            </a:lvl4pPr>
            <a:lvl5pPr marL="1543011" indent="-171446">
              <a:buClr>
                <a:schemeClr val="accent1"/>
              </a:buClr>
              <a:buFont typeface="Arial" panose="020B0604020202020204" pitchFamily="34" charset="0"/>
              <a:buChar char="•"/>
              <a:defRPr sz="788">
                <a:solidFill>
                  <a:srgbClr val="00000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2" name="Content Placeholder 9">
            <a:extLst>
              <a:ext uri="{FF2B5EF4-FFF2-40B4-BE49-F238E27FC236}">
                <a16:creationId xmlns:a16="http://schemas.microsoft.com/office/drawing/2014/main" id="{B6E3490B-E9DE-43AD-A68B-56580A22FB88}"/>
              </a:ext>
            </a:extLst>
          </p:cNvPr>
          <p:cNvSpPr>
            <a:spLocks noGrp="1"/>
          </p:cNvSpPr>
          <p:nvPr>
            <p:ph sz="quarter" idx="26"/>
          </p:nvPr>
        </p:nvSpPr>
        <p:spPr>
          <a:xfrm>
            <a:off x="5956166" y="1276486"/>
            <a:ext cx="2494893" cy="3253847"/>
          </a:xfrm>
        </p:spPr>
        <p:txBody>
          <a:bodyPr>
            <a:normAutofit/>
          </a:bodyPr>
          <a:lstStyle>
            <a:lvl1pPr marL="160734" indent="-160734">
              <a:buClr>
                <a:schemeClr val="accent1"/>
              </a:buClr>
              <a:buFont typeface="Arial" panose="020B0604020202020204" pitchFamily="34" charset="0"/>
              <a:buChar char="•"/>
              <a:defRPr sz="788">
                <a:solidFill>
                  <a:srgbClr val="000000"/>
                </a:solidFill>
              </a:defRPr>
            </a:lvl1pPr>
            <a:lvl2pPr marL="514337" indent="-171446">
              <a:buClr>
                <a:schemeClr val="accent1"/>
              </a:buClr>
              <a:buFont typeface="Arial" panose="020B0604020202020204" pitchFamily="34" charset="0"/>
              <a:buChar char="•"/>
              <a:defRPr sz="788">
                <a:solidFill>
                  <a:srgbClr val="000000"/>
                </a:solidFill>
              </a:defRPr>
            </a:lvl2pPr>
            <a:lvl3pPr marL="857229" indent="-171446">
              <a:buClr>
                <a:schemeClr val="accent1"/>
              </a:buClr>
              <a:buFont typeface="Arial" panose="020B0604020202020204" pitchFamily="34" charset="0"/>
              <a:buChar char="•"/>
              <a:defRPr sz="788">
                <a:solidFill>
                  <a:srgbClr val="000000"/>
                </a:solidFill>
              </a:defRPr>
            </a:lvl3pPr>
            <a:lvl4pPr marL="1200120" indent="-171446">
              <a:buClr>
                <a:schemeClr val="accent1"/>
              </a:buClr>
              <a:buFont typeface="Arial" panose="020B0604020202020204" pitchFamily="34" charset="0"/>
              <a:buChar char="•"/>
              <a:defRPr sz="788">
                <a:solidFill>
                  <a:srgbClr val="000000"/>
                </a:solidFill>
              </a:defRPr>
            </a:lvl4pPr>
            <a:lvl5pPr marL="1543011" indent="-171446">
              <a:buClr>
                <a:schemeClr val="accent1"/>
              </a:buClr>
              <a:buFont typeface="Arial" panose="020B0604020202020204" pitchFamily="34" charset="0"/>
              <a:buChar char="•"/>
              <a:defRPr sz="788">
                <a:solidFill>
                  <a:srgbClr val="00000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6" name="Text Placeholder 4">
            <a:extLst>
              <a:ext uri="{FF2B5EF4-FFF2-40B4-BE49-F238E27FC236}">
                <a16:creationId xmlns:a16="http://schemas.microsoft.com/office/drawing/2014/main" id="{8C9D379A-62E7-4ADE-9403-520A968E5A1F}"/>
              </a:ext>
            </a:extLst>
          </p:cNvPr>
          <p:cNvSpPr>
            <a:spLocks noGrp="1"/>
          </p:cNvSpPr>
          <p:nvPr>
            <p:ph type="body" sz="quarter" idx="27" hasCustomPrompt="1"/>
          </p:nvPr>
        </p:nvSpPr>
        <p:spPr>
          <a:xfrm>
            <a:off x="678660" y="1276486"/>
            <a:ext cx="2437801" cy="1092561"/>
          </a:xfrm>
        </p:spPr>
        <p:txBody>
          <a:bodyPr>
            <a:normAutofit/>
          </a:bodyPr>
          <a:lstStyle>
            <a:lvl1pPr marL="0" indent="0">
              <a:buNone/>
              <a:defRPr sz="1013">
                <a:solidFill>
                  <a:schemeClr val="accent1"/>
                </a:solidFill>
              </a:defRPr>
            </a:lvl1pPr>
          </a:lstStyle>
          <a:p>
            <a:pPr lvl="0"/>
            <a:r>
              <a:rPr lang="en-US"/>
              <a:t>This slide is for text heavy documents. This text is font size 18 in Arial. </a:t>
            </a:r>
          </a:p>
        </p:txBody>
      </p:sp>
      <p:pic>
        <p:nvPicPr>
          <p:cNvPr id="17" name="Picture 16">
            <a:extLst>
              <a:ext uri="{FF2B5EF4-FFF2-40B4-BE49-F238E27FC236}">
                <a16:creationId xmlns:a16="http://schemas.microsoft.com/office/drawing/2014/main" id="{67611455-34FC-AB4C-BFCD-C5C0AE75CBE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12360" y="4757750"/>
            <a:ext cx="648072" cy="228234"/>
          </a:xfrm>
          <a:prstGeom prst="rect">
            <a:avLst/>
          </a:prstGeom>
        </p:spPr>
      </p:pic>
      <p:cxnSp>
        <p:nvCxnSpPr>
          <p:cNvPr id="19" name="Straight Connector 18">
            <a:extLst>
              <a:ext uri="{FF2B5EF4-FFF2-40B4-BE49-F238E27FC236}">
                <a16:creationId xmlns:a16="http://schemas.microsoft.com/office/drawing/2014/main" id="{1BE2308B-0889-624C-844E-BE4624950671}"/>
              </a:ext>
            </a:extLst>
          </p:cNvPr>
          <p:cNvCxnSpPr>
            <a:cxnSpLocks/>
          </p:cNvCxnSpPr>
          <p:nvPr userDrawn="1"/>
        </p:nvCxnSpPr>
        <p:spPr>
          <a:xfrm>
            <a:off x="680326" y="4596975"/>
            <a:ext cx="778010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Footer Placeholder 4">
            <a:extLst>
              <a:ext uri="{FF2B5EF4-FFF2-40B4-BE49-F238E27FC236}">
                <a16:creationId xmlns:a16="http://schemas.microsoft.com/office/drawing/2014/main" id="{1466C43F-77B1-8E43-B39F-BF78D54A49DF}"/>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21" name="Slide Number Placeholder 5">
            <a:extLst>
              <a:ext uri="{FF2B5EF4-FFF2-40B4-BE49-F238E27FC236}">
                <a16:creationId xmlns:a16="http://schemas.microsoft.com/office/drawing/2014/main" id="{AC537C09-03CB-AA45-A565-D61B515145A6}"/>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58850935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tro 3 Column">
    <p:spTree>
      <p:nvGrpSpPr>
        <p:cNvPr id="1" name=""/>
        <p:cNvGrpSpPr/>
        <p:nvPr/>
      </p:nvGrpSpPr>
      <p:grpSpPr>
        <a:xfrm>
          <a:off x="0" y="0"/>
          <a:ext cx="0" cy="0"/>
          <a:chOff x="0" y="0"/>
          <a:chExt cx="0" cy="0"/>
        </a:xfrm>
      </p:grpSpPr>
      <p:sp>
        <p:nvSpPr>
          <p:cNvPr id="23" name="Content Placeholder 9">
            <a:extLst>
              <a:ext uri="{FF2B5EF4-FFF2-40B4-BE49-F238E27FC236}">
                <a16:creationId xmlns:a16="http://schemas.microsoft.com/office/drawing/2014/main" id="{0C532851-4697-4B02-B344-E4852AF78CBF}"/>
              </a:ext>
            </a:extLst>
          </p:cNvPr>
          <p:cNvSpPr>
            <a:spLocks noGrp="1"/>
          </p:cNvSpPr>
          <p:nvPr>
            <p:ph sz="quarter" idx="13"/>
          </p:nvPr>
        </p:nvSpPr>
        <p:spPr>
          <a:xfrm>
            <a:off x="678006" y="2490741"/>
            <a:ext cx="2438391" cy="2039600"/>
          </a:xfrm>
        </p:spPr>
        <p:txBody>
          <a:bodyPr>
            <a:normAutofit/>
          </a:bodyPr>
          <a:lstStyle>
            <a:lvl1pPr marL="0" indent="0">
              <a:buNone/>
              <a:defRPr sz="788">
                <a:solidFill>
                  <a:srgbClr val="000000"/>
                </a:solidFill>
              </a:defRPr>
            </a:lvl1pPr>
            <a:lvl2pPr>
              <a:defRPr sz="675"/>
            </a:lvl2pPr>
            <a:lvl3pPr>
              <a:defRPr sz="675"/>
            </a:lvl3pPr>
            <a:lvl4pPr>
              <a:defRPr sz="675"/>
            </a:lvl4pPr>
            <a:lvl5pPr>
              <a:defRPr sz="675"/>
            </a:lvl5pPr>
          </a:lstStyle>
          <a:p>
            <a:pPr lvl="0"/>
            <a:r>
              <a:rPr lang="en-GB"/>
              <a:t>Click to edit Master text styles</a:t>
            </a:r>
          </a:p>
        </p:txBody>
      </p:sp>
      <p:sp>
        <p:nvSpPr>
          <p:cNvPr id="14" name="Title 1">
            <a:extLst>
              <a:ext uri="{FF2B5EF4-FFF2-40B4-BE49-F238E27FC236}">
                <a16:creationId xmlns:a16="http://schemas.microsoft.com/office/drawing/2014/main" id="{EF499182-B1CD-4399-99FD-7B1CA914FD59}"/>
              </a:ext>
            </a:extLst>
          </p:cNvPr>
          <p:cNvSpPr>
            <a:spLocks noGrp="1"/>
          </p:cNvSpPr>
          <p:nvPr>
            <p:ph type="title" hasCustomPrompt="1"/>
          </p:nvPr>
        </p:nvSpPr>
        <p:spPr>
          <a:xfrm>
            <a:off x="685801" y="273844"/>
            <a:ext cx="7772399" cy="644652"/>
          </a:xfrm>
        </p:spPr>
        <p:txBody>
          <a:bodyPr>
            <a:normAutofit/>
          </a:bodyPr>
          <a:lstStyle>
            <a:lvl1pPr>
              <a:defRPr sz="2475" cap="all" baseline="0"/>
            </a:lvl1pPr>
          </a:lstStyle>
          <a:p>
            <a:r>
              <a:rPr lang="en-US"/>
              <a:t>TITLE</a:t>
            </a:r>
            <a:endParaRPr lang="en-GB"/>
          </a:p>
        </p:txBody>
      </p:sp>
      <p:grpSp>
        <p:nvGrpSpPr>
          <p:cNvPr id="24" name="Group 23">
            <a:extLst>
              <a:ext uri="{FF2B5EF4-FFF2-40B4-BE49-F238E27FC236}">
                <a16:creationId xmlns:a16="http://schemas.microsoft.com/office/drawing/2014/main" id="{2B2BEA28-E69E-446A-8D07-47359D51750A}"/>
              </a:ext>
            </a:extLst>
          </p:cNvPr>
          <p:cNvGrpSpPr/>
          <p:nvPr userDrawn="1"/>
        </p:nvGrpSpPr>
        <p:grpSpPr>
          <a:xfrm>
            <a:off x="621509" y="471488"/>
            <a:ext cx="38576" cy="237055"/>
            <a:chOff x="1117600" y="762000"/>
            <a:chExt cx="76200" cy="914400"/>
          </a:xfrm>
        </p:grpSpPr>
        <p:cxnSp>
          <p:nvCxnSpPr>
            <p:cNvPr id="25" name="Straight Connector 24">
              <a:extLst>
                <a:ext uri="{FF2B5EF4-FFF2-40B4-BE49-F238E27FC236}">
                  <a16:creationId xmlns:a16="http://schemas.microsoft.com/office/drawing/2014/main" id="{F321A306-CDDD-4260-9B43-735C7B6CAD4F}"/>
                </a:ext>
              </a:extLst>
            </p:cNvPr>
            <p:cNvCxnSpPr>
              <a:cxnSpLocks/>
            </p:cNvCxnSpPr>
            <p:nvPr userDrawn="1"/>
          </p:nvCxnSpPr>
          <p:spPr>
            <a:xfrm>
              <a:off x="1193800" y="762000"/>
              <a:ext cx="0" cy="9144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EFDFD5D-5B15-4489-8A48-C27C4D2047E6}"/>
                </a:ext>
              </a:extLst>
            </p:cNvPr>
            <p:cNvCxnSpPr>
              <a:cxnSpLocks/>
            </p:cNvCxnSpPr>
            <p:nvPr userDrawn="1"/>
          </p:nvCxnSpPr>
          <p:spPr>
            <a:xfrm>
              <a:off x="1117600" y="762000"/>
              <a:ext cx="0" cy="914400"/>
            </a:xfrm>
            <a:prstGeom prst="line">
              <a:avLst/>
            </a:prstGeom>
            <a:ln>
              <a:solidFill>
                <a:schemeClr val="accent1"/>
              </a:solidFill>
            </a:ln>
          </p:spPr>
          <p:style>
            <a:lnRef idx="3">
              <a:schemeClr val="accent3"/>
            </a:lnRef>
            <a:fillRef idx="0">
              <a:schemeClr val="accent3"/>
            </a:fillRef>
            <a:effectRef idx="2">
              <a:schemeClr val="accent3"/>
            </a:effectRef>
            <a:fontRef idx="minor">
              <a:schemeClr val="tx1"/>
            </a:fontRef>
          </p:style>
        </p:cxnSp>
      </p:grpSp>
      <p:sp>
        <p:nvSpPr>
          <p:cNvPr id="11" name="Content Placeholder 9">
            <a:extLst>
              <a:ext uri="{FF2B5EF4-FFF2-40B4-BE49-F238E27FC236}">
                <a16:creationId xmlns:a16="http://schemas.microsoft.com/office/drawing/2014/main" id="{B521F896-C72A-4808-8E5F-BD943642FECD}"/>
              </a:ext>
            </a:extLst>
          </p:cNvPr>
          <p:cNvSpPr>
            <a:spLocks noGrp="1"/>
          </p:cNvSpPr>
          <p:nvPr>
            <p:ph sz="quarter" idx="25"/>
          </p:nvPr>
        </p:nvSpPr>
        <p:spPr>
          <a:xfrm>
            <a:off x="3288835" y="1276494"/>
            <a:ext cx="2494893" cy="3253846"/>
          </a:xfrm>
        </p:spPr>
        <p:txBody>
          <a:bodyPr>
            <a:normAutofit/>
          </a:bodyPr>
          <a:lstStyle>
            <a:lvl1pPr marL="0" indent="0">
              <a:buNone/>
              <a:defRPr sz="788">
                <a:solidFill>
                  <a:srgbClr val="000000"/>
                </a:solidFill>
              </a:defRPr>
            </a:lvl1pPr>
            <a:lvl2pPr>
              <a:defRPr sz="675"/>
            </a:lvl2pPr>
            <a:lvl3pPr>
              <a:defRPr sz="675"/>
            </a:lvl3pPr>
            <a:lvl4pPr>
              <a:defRPr sz="675"/>
            </a:lvl4pPr>
            <a:lvl5pPr>
              <a:defRPr sz="675"/>
            </a:lvl5pPr>
          </a:lstStyle>
          <a:p>
            <a:pPr lvl="0"/>
            <a:r>
              <a:rPr lang="en-GB"/>
              <a:t>Click to edit Master text styles</a:t>
            </a:r>
          </a:p>
        </p:txBody>
      </p:sp>
      <p:sp>
        <p:nvSpPr>
          <p:cNvPr id="12" name="Content Placeholder 9">
            <a:extLst>
              <a:ext uri="{FF2B5EF4-FFF2-40B4-BE49-F238E27FC236}">
                <a16:creationId xmlns:a16="http://schemas.microsoft.com/office/drawing/2014/main" id="{B6E3490B-E9DE-43AD-A68B-56580A22FB88}"/>
              </a:ext>
            </a:extLst>
          </p:cNvPr>
          <p:cNvSpPr>
            <a:spLocks noGrp="1"/>
          </p:cNvSpPr>
          <p:nvPr>
            <p:ph sz="quarter" idx="26"/>
          </p:nvPr>
        </p:nvSpPr>
        <p:spPr>
          <a:xfrm>
            <a:off x="5956166" y="1276486"/>
            <a:ext cx="2494893" cy="3253847"/>
          </a:xfrm>
        </p:spPr>
        <p:txBody>
          <a:bodyPr>
            <a:normAutofit/>
          </a:bodyPr>
          <a:lstStyle>
            <a:lvl1pPr marL="0" indent="0">
              <a:buNone/>
              <a:defRPr sz="788">
                <a:solidFill>
                  <a:srgbClr val="000000"/>
                </a:solidFill>
              </a:defRPr>
            </a:lvl1pPr>
            <a:lvl2pPr>
              <a:defRPr sz="675"/>
            </a:lvl2pPr>
            <a:lvl3pPr>
              <a:defRPr sz="675"/>
            </a:lvl3pPr>
            <a:lvl4pPr>
              <a:defRPr sz="675"/>
            </a:lvl4pPr>
            <a:lvl5pPr>
              <a:defRPr sz="675"/>
            </a:lvl5pPr>
          </a:lstStyle>
          <a:p>
            <a:pPr lvl="0"/>
            <a:r>
              <a:rPr lang="en-GB"/>
              <a:t>Click to edit Master text styles</a:t>
            </a:r>
          </a:p>
        </p:txBody>
      </p:sp>
      <p:sp>
        <p:nvSpPr>
          <p:cNvPr id="5" name="Text Placeholder 4">
            <a:extLst>
              <a:ext uri="{FF2B5EF4-FFF2-40B4-BE49-F238E27FC236}">
                <a16:creationId xmlns:a16="http://schemas.microsoft.com/office/drawing/2014/main" id="{F1F3391A-C355-49FE-934A-5BE8C0788323}"/>
              </a:ext>
            </a:extLst>
          </p:cNvPr>
          <p:cNvSpPr>
            <a:spLocks noGrp="1"/>
          </p:cNvSpPr>
          <p:nvPr>
            <p:ph type="body" sz="quarter" idx="27"/>
          </p:nvPr>
        </p:nvSpPr>
        <p:spPr>
          <a:xfrm>
            <a:off x="678008" y="1276486"/>
            <a:ext cx="2438453" cy="1092561"/>
          </a:xfrm>
        </p:spPr>
        <p:txBody>
          <a:bodyPr>
            <a:normAutofit/>
          </a:bodyPr>
          <a:lstStyle>
            <a:lvl1pPr marL="0" indent="0">
              <a:buNone/>
              <a:defRPr sz="1013">
                <a:solidFill>
                  <a:schemeClr val="accent1"/>
                </a:solidFill>
              </a:defRPr>
            </a:lvl1pPr>
          </a:lstStyle>
          <a:p>
            <a:pPr lvl="0"/>
            <a:r>
              <a:rPr lang="en-GB"/>
              <a:t>Click to edit Master text styles</a:t>
            </a:r>
          </a:p>
        </p:txBody>
      </p:sp>
      <p:pic>
        <p:nvPicPr>
          <p:cNvPr id="15" name="Picture 14">
            <a:extLst>
              <a:ext uri="{FF2B5EF4-FFF2-40B4-BE49-F238E27FC236}">
                <a16:creationId xmlns:a16="http://schemas.microsoft.com/office/drawing/2014/main" id="{AEC006B3-CEA2-9447-B66C-B2E55EAAB21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12360" y="4757750"/>
            <a:ext cx="648072" cy="228234"/>
          </a:xfrm>
          <a:prstGeom prst="rect">
            <a:avLst/>
          </a:prstGeom>
        </p:spPr>
      </p:pic>
      <p:cxnSp>
        <p:nvCxnSpPr>
          <p:cNvPr id="17" name="Straight Connector 16">
            <a:extLst>
              <a:ext uri="{FF2B5EF4-FFF2-40B4-BE49-F238E27FC236}">
                <a16:creationId xmlns:a16="http://schemas.microsoft.com/office/drawing/2014/main" id="{6B4325CA-D453-4D47-AEF6-F162094E0325}"/>
              </a:ext>
            </a:extLst>
          </p:cNvPr>
          <p:cNvCxnSpPr>
            <a:cxnSpLocks/>
          </p:cNvCxnSpPr>
          <p:nvPr userDrawn="1"/>
        </p:nvCxnSpPr>
        <p:spPr>
          <a:xfrm>
            <a:off x="680326" y="4596975"/>
            <a:ext cx="778010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Footer Placeholder 4">
            <a:extLst>
              <a:ext uri="{FF2B5EF4-FFF2-40B4-BE49-F238E27FC236}">
                <a16:creationId xmlns:a16="http://schemas.microsoft.com/office/drawing/2014/main" id="{4BB40050-60E5-D044-88DE-AFDCB9DF8EF8}"/>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20" name="Slide Number Placeholder 5">
            <a:extLst>
              <a:ext uri="{FF2B5EF4-FFF2-40B4-BE49-F238E27FC236}">
                <a16:creationId xmlns:a16="http://schemas.microsoft.com/office/drawing/2014/main" id="{A5E777EF-7664-774E-B9A1-4B49B7F3EDA2}"/>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203874820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ubhead Single Column Image">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7080F458-9C89-412F-9189-2B5E4669CBFF}"/>
              </a:ext>
            </a:extLst>
          </p:cNvPr>
          <p:cNvSpPr>
            <a:spLocks noGrp="1"/>
          </p:cNvSpPr>
          <p:nvPr>
            <p:ph type="pic" sz="quarter" idx="12"/>
          </p:nvPr>
        </p:nvSpPr>
        <p:spPr>
          <a:xfrm>
            <a:off x="6193632" y="0"/>
            <a:ext cx="2950368" cy="4299644"/>
          </a:xfrm>
          <a:custGeom>
            <a:avLst/>
            <a:gdLst>
              <a:gd name="connsiteX0" fmla="*/ 0 w 3933824"/>
              <a:gd name="connsiteY0" fmla="*/ 0 h 5732858"/>
              <a:gd name="connsiteX1" fmla="*/ 3933824 w 3933824"/>
              <a:gd name="connsiteY1" fmla="*/ 0 h 5732858"/>
              <a:gd name="connsiteX2" fmla="*/ 3933824 w 3933824"/>
              <a:gd name="connsiteY2" fmla="*/ 5732858 h 5732858"/>
              <a:gd name="connsiteX3" fmla="*/ 384557 w 3933824"/>
              <a:gd name="connsiteY3" fmla="*/ 5732858 h 5732858"/>
              <a:gd name="connsiteX4" fmla="*/ 7628 w 3933824"/>
              <a:gd name="connsiteY4" fmla="*/ 5425652 h 5732858"/>
              <a:gd name="connsiteX5" fmla="*/ 0 w 3933824"/>
              <a:gd name="connsiteY5" fmla="*/ 5349987 h 5732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33824" h="5732858">
                <a:moveTo>
                  <a:pt x="0" y="0"/>
                </a:moveTo>
                <a:lnTo>
                  <a:pt x="3933824" y="0"/>
                </a:lnTo>
                <a:lnTo>
                  <a:pt x="3933824" y="5732858"/>
                </a:lnTo>
                <a:lnTo>
                  <a:pt x="384557" y="5732858"/>
                </a:lnTo>
                <a:cubicBezTo>
                  <a:pt x="198629" y="5732858"/>
                  <a:pt x="43504" y="5600974"/>
                  <a:pt x="7628" y="5425652"/>
                </a:cubicBezTo>
                <a:lnTo>
                  <a:pt x="0" y="5349987"/>
                </a:lnTo>
                <a:close/>
              </a:path>
            </a:pathLst>
          </a:custGeom>
        </p:spPr>
        <p:txBody>
          <a:bodyPr wrap="square">
            <a:noAutofit/>
          </a:bodyPr>
          <a:lstStyle/>
          <a:p>
            <a:r>
              <a:rPr lang="en-GB"/>
              <a:t>Click icon to add picture</a:t>
            </a:r>
          </a:p>
        </p:txBody>
      </p:sp>
      <p:sp>
        <p:nvSpPr>
          <p:cNvPr id="16" name="Content Placeholder 9">
            <a:extLst>
              <a:ext uri="{FF2B5EF4-FFF2-40B4-BE49-F238E27FC236}">
                <a16:creationId xmlns:a16="http://schemas.microsoft.com/office/drawing/2014/main" id="{6E430ED4-C444-4179-AAC2-01565708AE40}"/>
              </a:ext>
            </a:extLst>
          </p:cNvPr>
          <p:cNvSpPr>
            <a:spLocks noGrp="1"/>
          </p:cNvSpPr>
          <p:nvPr>
            <p:ph sz="quarter" idx="13"/>
          </p:nvPr>
        </p:nvSpPr>
        <p:spPr>
          <a:xfrm>
            <a:off x="677522" y="1275716"/>
            <a:ext cx="5148981" cy="3023922"/>
          </a:xfrm>
        </p:spPr>
        <p:txBody>
          <a:bodyPr>
            <a:normAutofit/>
          </a:bodyPr>
          <a:lstStyle>
            <a:lvl1pPr marL="171446" indent="-171446">
              <a:buClr>
                <a:schemeClr val="accent1"/>
              </a:buClr>
              <a:buFont typeface="Arial" panose="020B0604020202020204" pitchFamily="34" charset="0"/>
              <a:buChar char="•"/>
              <a:defRPr sz="1463">
                <a:solidFill>
                  <a:srgbClr val="000000"/>
                </a:solidFill>
              </a:defRPr>
            </a:lvl1pPr>
            <a:lvl2pPr marL="514337" indent="-171446">
              <a:buClr>
                <a:schemeClr val="accent1"/>
              </a:buClr>
              <a:buFont typeface="Arial" panose="020B0604020202020204" pitchFamily="34" charset="0"/>
              <a:buChar char="•"/>
              <a:defRPr sz="1463">
                <a:solidFill>
                  <a:srgbClr val="000000"/>
                </a:solidFill>
              </a:defRPr>
            </a:lvl2pPr>
            <a:lvl3pPr marL="857229" indent="-171446">
              <a:buClr>
                <a:schemeClr val="accent1"/>
              </a:buClr>
              <a:buFont typeface="Arial" panose="020B0604020202020204" pitchFamily="34" charset="0"/>
              <a:buChar char="•"/>
              <a:defRPr sz="1463">
                <a:solidFill>
                  <a:srgbClr val="000000"/>
                </a:solidFill>
              </a:defRPr>
            </a:lvl3pPr>
            <a:lvl4pPr marL="1200120" indent="-171446">
              <a:buClr>
                <a:schemeClr val="accent1"/>
              </a:buClr>
              <a:buFont typeface="Arial" panose="020B0604020202020204" pitchFamily="34" charset="0"/>
              <a:buChar char="•"/>
              <a:defRPr sz="1463">
                <a:solidFill>
                  <a:srgbClr val="000000"/>
                </a:solidFill>
              </a:defRPr>
            </a:lvl4pPr>
            <a:lvl5pPr marL="1543011" indent="-171446">
              <a:buClr>
                <a:schemeClr val="accent1"/>
              </a:buClr>
              <a:buFont typeface="Arial" panose="020B0604020202020204" pitchFamily="34" charset="0"/>
              <a:buChar char="•"/>
              <a:defRPr sz="1463">
                <a:solidFill>
                  <a:srgbClr val="00000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3" name="Title 1">
            <a:extLst>
              <a:ext uri="{FF2B5EF4-FFF2-40B4-BE49-F238E27FC236}">
                <a16:creationId xmlns:a16="http://schemas.microsoft.com/office/drawing/2014/main" id="{7D52CBD5-339C-4F50-828C-0011385DAB5B}"/>
              </a:ext>
            </a:extLst>
          </p:cNvPr>
          <p:cNvSpPr>
            <a:spLocks noGrp="1"/>
          </p:cNvSpPr>
          <p:nvPr>
            <p:ph type="title" hasCustomPrompt="1"/>
          </p:nvPr>
        </p:nvSpPr>
        <p:spPr>
          <a:xfrm>
            <a:off x="685801" y="273844"/>
            <a:ext cx="5141982" cy="644652"/>
          </a:xfrm>
        </p:spPr>
        <p:txBody>
          <a:bodyPr>
            <a:normAutofit/>
          </a:bodyPr>
          <a:lstStyle>
            <a:lvl1pPr>
              <a:defRPr sz="2475" cap="all" baseline="0"/>
            </a:lvl1pPr>
          </a:lstStyle>
          <a:p>
            <a:r>
              <a:rPr lang="en-US"/>
              <a:t>TITLE</a:t>
            </a:r>
            <a:endParaRPr lang="en-GB"/>
          </a:p>
        </p:txBody>
      </p:sp>
      <p:sp>
        <p:nvSpPr>
          <p:cNvPr id="24" name="Text Placeholder 7">
            <a:extLst>
              <a:ext uri="{FF2B5EF4-FFF2-40B4-BE49-F238E27FC236}">
                <a16:creationId xmlns:a16="http://schemas.microsoft.com/office/drawing/2014/main" id="{25963DA6-53AA-420A-A295-D90C64FA1DAD}"/>
              </a:ext>
            </a:extLst>
          </p:cNvPr>
          <p:cNvSpPr>
            <a:spLocks noGrp="1"/>
          </p:cNvSpPr>
          <p:nvPr>
            <p:ph type="body" sz="quarter" idx="24" hasCustomPrompt="1"/>
          </p:nvPr>
        </p:nvSpPr>
        <p:spPr>
          <a:xfrm>
            <a:off x="678659" y="724631"/>
            <a:ext cx="5148981" cy="378396"/>
          </a:xfrm>
        </p:spPr>
        <p:txBody>
          <a:bodyPr>
            <a:noAutofit/>
          </a:bodyPr>
          <a:lstStyle>
            <a:lvl1pPr marL="0" indent="0">
              <a:buNone/>
              <a:defRPr sz="1463">
                <a:solidFill>
                  <a:schemeClr val="accent1"/>
                </a:solidFill>
              </a:defRPr>
            </a:lvl1pPr>
          </a:lstStyle>
          <a:p>
            <a:pPr lvl="0"/>
            <a:r>
              <a:rPr lang="en-US"/>
              <a:t>Subhead</a:t>
            </a:r>
          </a:p>
        </p:txBody>
      </p:sp>
      <p:grpSp>
        <p:nvGrpSpPr>
          <p:cNvPr id="25" name="Group 24">
            <a:extLst>
              <a:ext uri="{FF2B5EF4-FFF2-40B4-BE49-F238E27FC236}">
                <a16:creationId xmlns:a16="http://schemas.microsoft.com/office/drawing/2014/main" id="{784C5B54-AD51-4E2A-A1FF-E02D427C01B9}"/>
              </a:ext>
            </a:extLst>
          </p:cNvPr>
          <p:cNvGrpSpPr/>
          <p:nvPr userDrawn="1"/>
        </p:nvGrpSpPr>
        <p:grpSpPr>
          <a:xfrm>
            <a:off x="621509" y="471488"/>
            <a:ext cx="38576" cy="447008"/>
            <a:chOff x="1117600" y="762000"/>
            <a:chExt cx="76200" cy="914400"/>
          </a:xfrm>
        </p:grpSpPr>
        <p:cxnSp>
          <p:nvCxnSpPr>
            <p:cNvPr id="26" name="Straight Connector 25">
              <a:extLst>
                <a:ext uri="{FF2B5EF4-FFF2-40B4-BE49-F238E27FC236}">
                  <a16:creationId xmlns:a16="http://schemas.microsoft.com/office/drawing/2014/main" id="{C4CE9FE8-4013-4220-A252-A51D7098C909}"/>
                </a:ext>
              </a:extLst>
            </p:cNvPr>
            <p:cNvCxnSpPr>
              <a:cxnSpLocks/>
            </p:cNvCxnSpPr>
            <p:nvPr userDrawn="1"/>
          </p:nvCxnSpPr>
          <p:spPr>
            <a:xfrm>
              <a:off x="1193800" y="762000"/>
              <a:ext cx="0" cy="9144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10FA8E6-535F-4ED7-BC37-A6D2DDAD0AB5}"/>
                </a:ext>
              </a:extLst>
            </p:cNvPr>
            <p:cNvCxnSpPr>
              <a:cxnSpLocks/>
            </p:cNvCxnSpPr>
            <p:nvPr userDrawn="1"/>
          </p:nvCxnSpPr>
          <p:spPr>
            <a:xfrm>
              <a:off x="1117600" y="762000"/>
              <a:ext cx="0" cy="914400"/>
            </a:xfrm>
            <a:prstGeom prst="line">
              <a:avLst/>
            </a:prstGeom>
            <a:ln>
              <a:solidFill>
                <a:schemeClr val="accent1"/>
              </a:solidFill>
            </a:ln>
          </p:spPr>
          <p:style>
            <a:lnRef idx="3">
              <a:schemeClr val="accent3"/>
            </a:lnRef>
            <a:fillRef idx="0">
              <a:schemeClr val="accent3"/>
            </a:fillRef>
            <a:effectRef idx="2">
              <a:schemeClr val="accent3"/>
            </a:effectRef>
            <a:fontRef idx="minor">
              <a:schemeClr val="tx1"/>
            </a:fontRef>
          </p:style>
        </p:cxnSp>
      </p:grpSp>
      <p:pic>
        <p:nvPicPr>
          <p:cNvPr id="12" name="Picture 11">
            <a:extLst>
              <a:ext uri="{FF2B5EF4-FFF2-40B4-BE49-F238E27FC236}">
                <a16:creationId xmlns:a16="http://schemas.microsoft.com/office/drawing/2014/main" id="{E874AFBA-6827-894F-BC38-3B7C0F551D1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12360" y="4757750"/>
            <a:ext cx="648072" cy="228234"/>
          </a:xfrm>
          <a:prstGeom prst="rect">
            <a:avLst/>
          </a:prstGeom>
        </p:spPr>
      </p:pic>
      <p:cxnSp>
        <p:nvCxnSpPr>
          <p:cNvPr id="14" name="Straight Connector 13">
            <a:extLst>
              <a:ext uri="{FF2B5EF4-FFF2-40B4-BE49-F238E27FC236}">
                <a16:creationId xmlns:a16="http://schemas.microsoft.com/office/drawing/2014/main" id="{4CF054FA-8EEA-9741-8B80-2BDCD8E8FA04}"/>
              </a:ext>
            </a:extLst>
          </p:cNvPr>
          <p:cNvCxnSpPr>
            <a:cxnSpLocks/>
          </p:cNvCxnSpPr>
          <p:nvPr userDrawn="1"/>
        </p:nvCxnSpPr>
        <p:spPr>
          <a:xfrm>
            <a:off x="680326" y="4596975"/>
            <a:ext cx="778010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ooter Placeholder 4">
            <a:extLst>
              <a:ext uri="{FF2B5EF4-FFF2-40B4-BE49-F238E27FC236}">
                <a16:creationId xmlns:a16="http://schemas.microsoft.com/office/drawing/2014/main" id="{A423AD3E-4006-2A45-B49F-6A763A219749}"/>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18" name="Slide Number Placeholder 5">
            <a:extLst>
              <a:ext uri="{FF2B5EF4-FFF2-40B4-BE49-F238E27FC236}">
                <a16:creationId xmlns:a16="http://schemas.microsoft.com/office/drawing/2014/main" id="{8F7BB71D-0471-B742-B0AA-78561A381B9F}"/>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55382440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ubhead Single Column 3 Image Tile">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7080F458-9C89-412F-9189-2B5E4669CBFF}"/>
              </a:ext>
            </a:extLst>
          </p:cNvPr>
          <p:cNvSpPr>
            <a:spLocks noGrp="1"/>
          </p:cNvSpPr>
          <p:nvPr>
            <p:ph type="pic" sz="quarter" idx="12"/>
          </p:nvPr>
        </p:nvSpPr>
        <p:spPr>
          <a:xfrm>
            <a:off x="5720358" y="2475738"/>
            <a:ext cx="1405104" cy="1681925"/>
          </a:xfrm>
          <a:custGeom>
            <a:avLst/>
            <a:gdLst>
              <a:gd name="connsiteX0" fmla="*/ 0 w 3933824"/>
              <a:gd name="connsiteY0" fmla="*/ 0 h 5732858"/>
              <a:gd name="connsiteX1" fmla="*/ 3933824 w 3933824"/>
              <a:gd name="connsiteY1" fmla="*/ 0 h 5732858"/>
              <a:gd name="connsiteX2" fmla="*/ 3933824 w 3933824"/>
              <a:gd name="connsiteY2" fmla="*/ 5732858 h 5732858"/>
              <a:gd name="connsiteX3" fmla="*/ 384557 w 3933824"/>
              <a:gd name="connsiteY3" fmla="*/ 5732858 h 5732858"/>
              <a:gd name="connsiteX4" fmla="*/ 7628 w 3933824"/>
              <a:gd name="connsiteY4" fmla="*/ 5425652 h 5732858"/>
              <a:gd name="connsiteX5" fmla="*/ 0 w 3933824"/>
              <a:gd name="connsiteY5" fmla="*/ 5349987 h 5732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33824" h="5732858">
                <a:moveTo>
                  <a:pt x="0" y="0"/>
                </a:moveTo>
                <a:lnTo>
                  <a:pt x="3933824" y="0"/>
                </a:lnTo>
                <a:lnTo>
                  <a:pt x="3933824" y="5732858"/>
                </a:lnTo>
                <a:lnTo>
                  <a:pt x="384557" y="5732858"/>
                </a:lnTo>
                <a:cubicBezTo>
                  <a:pt x="198629" y="5732858"/>
                  <a:pt x="43504" y="5600974"/>
                  <a:pt x="7628" y="5425652"/>
                </a:cubicBezTo>
                <a:lnTo>
                  <a:pt x="0" y="5349987"/>
                </a:lnTo>
                <a:close/>
              </a:path>
            </a:pathLst>
          </a:custGeom>
        </p:spPr>
        <p:txBody>
          <a:bodyPr wrap="square">
            <a:noAutofit/>
          </a:bodyPr>
          <a:lstStyle/>
          <a:p>
            <a:r>
              <a:rPr lang="en-GB"/>
              <a:t>Click icon to add picture</a:t>
            </a:r>
          </a:p>
        </p:txBody>
      </p:sp>
      <p:sp>
        <p:nvSpPr>
          <p:cNvPr id="6" name="Picture Placeholder 5">
            <a:extLst>
              <a:ext uri="{FF2B5EF4-FFF2-40B4-BE49-F238E27FC236}">
                <a16:creationId xmlns:a16="http://schemas.microsoft.com/office/drawing/2014/main" id="{654F66B8-F204-40FD-B4EB-CBB0CEE4186E}"/>
              </a:ext>
            </a:extLst>
          </p:cNvPr>
          <p:cNvSpPr>
            <a:spLocks noGrp="1"/>
          </p:cNvSpPr>
          <p:nvPr>
            <p:ph type="pic" sz="quarter" idx="15"/>
          </p:nvPr>
        </p:nvSpPr>
        <p:spPr>
          <a:xfrm>
            <a:off x="7221331" y="2471013"/>
            <a:ext cx="1301161" cy="1686650"/>
          </a:xfrm>
        </p:spPr>
        <p:txBody>
          <a:bodyPr/>
          <a:lstStyle/>
          <a:p>
            <a:r>
              <a:rPr lang="en-GB"/>
              <a:t>Click icon to add picture</a:t>
            </a:r>
          </a:p>
        </p:txBody>
      </p:sp>
      <p:sp>
        <p:nvSpPr>
          <p:cNvPr id="8" name="Picture Placeholder 7">
            <a:extLst>
              <a:ext uri="{FF2B5EF4-FFF2-40B4-BE49-F238E27FC236}">
                <a16:creationId xmlns:a16="http://schemas.microsoft.com/office/drawing/2014/main" id="{FECBC514-56C5-4E3C-838A-8E282BDAF091}"/>
              </a:ext>
            </a:extLst>
          </p:cNvPr>
          <p:cNvSpPr>
            <a:spLocks noGrp="1"/>
          </p:cNvSpPr>
          <p:nvPr>
            <p:ph type="pic" sz="quarter" idx="16"/>
          </p:nvPr>
        </p:nvSpPr>
        <p:spPr>
          <a:xfrm>
            <a:off x="5720929" y="1283503"/>
            <a:ext cx="2801563" cy="1075333"/>
          </a:xfrm>
        </p:spPr>
        <p:txBody>
          <a:bodyPr/>
          <a:lstStyle/>
          <a:p>
            <a:r>
              <a:rPr lang="en-GB"/>
              <a:t>Click icon to add picture</a:t>
            </a:r>
          </a:p>
        </p:txBody>
      </p:sp>
      <p:sp>
        <p:nvSpPr>
          <p:cNvPr id="14" name="Title 1">
            <a:extLst>
              <a:ext uri="{FF2B5EF4-FFF2-40B4-BE49-F238E27FC236}">
                <a16:creationId xmlns:a16="http://schemas.microsoft.com/office/drawing/2014/main" id="{C0ABBFD1-3795-458E-A80E-4B741268E96C}"/>
              </a:ext>
            </a:extLst>
          </p:cNvPr>
          <p:cNvSpPr>
            <a:spLocks noGrp="1"/>
          </p:cNvSpPr>
          <p:nvPr>
            <p:ph type="title" hasCustomPrompt="1"/>
          </p:nvPr>
        </p:nvSpPr>
        <p:spPr>
          <a:xfrm>
            <a:off x="685801" y="273844"/>
            <a:ext cx="7772399" cy="644652"/>
          </a:xfrm>
        </p:spPr>
        <p:txBody>
          <a:bodyPr>
            <a:normAutofit/>
          </a:bodyPr>
          <a:lstStyle>
            <a:lvl1pPr>
              <a:defRPr sz="2475" cap="all" baseline="0"/>
            </a:lvl1pPr>
          </a:lstStyle>
          <a:p>
            <a:r>
              <a:rPr lang="en-US"/>
              <a:t>TITLE</a:t>
            </a:r>
            <a:endParaRPr lang="en-GB"/>
          </a:p>
        </p:txBody>
      </p:sp>
      <p:sp>
        <p:nvSpPr>
          <p:cNvPr id="16" name="Text Placeholder 7">
            <a:extLst>
              <a:ext uri="{FF2B5EF4-FFF2-40B4-BE49-F238E27FC236}">
                <a16:creationId xmlns:a16="http://schemas.microsoft.com/office/drawing/2014/main" id="{3A2AA23D-FBFF-43FA-BF50-B63C39467357}"/>
              </a:ext>
            </a:extLst>
          </p:cNvPr>
          <p:cNvSpPr>
            <a:spLocks noGrp="1"/>
          </p:cNvSpPr>
          <p:nvPr>
            <p:ph type="body" sz="quarter" idx="24" hasCustomPrompt="1"/>
          </p:nvPr>
        </p:nvSpPr>
        <p:spPr>
          <a:xfrm>
            <a:off x="678659" y="724631"/>
            <a:ext cx="7772400" cy="378396"/>
          </a:xfrm>
        </p:spPr>
        <p:txBody>
          <a:bodyPr>
            <a:noAutofit/>
          </a:bodyPr>
          <a:lstStyle>
            <a:lvl1pPr marL="0" indent="0">
              <a:buNone/>
              <a:defRPr sz="1463">
                <a:solidFill>
                  <a:schemeClr val="accent1"/>
                </a:solidFill>
              </a:defRPr>
            </a:lvl1pPr>
          </a:lstStyle>
          <a:p>
            <a:pPr lvl="0"/>
            <a:r>
              <a:rPr lang="en-US"/>
              <a:t>Subhead</a:t>
            </a:r>
            <a:endParaRPr lang="en-GB"/>
          </a:p>
        </p:txBody>
      </p:sp>
      <p:grpSp>
        <p:nvGrpSpPr>
          <p:cNvPr id="17" name="Group 16">
            <a:extLst>
              <a:ext uri="{FF2B5EF4-FFF2-40B4-BE49-F238E27FC236}">
                <a16:creationId xmlns:a16="http://schemas.microsoft.com/office/drawing/2014/main" id="{12F53A7F-8965-4ECA-994E-75D9CE77DB3E}"/>
              </a:ext>
            </a:extLst>
          </p:cNvPr>
          <p:cNvGrpSpPr/>
          <p:nvPr userDrawn="1"/>
        </p:nvGrpSpPr>
        <p:grpSpPr>
          <a:xfrm>
            <a:off x="621509" y="471488"/>
            <a:ext cx="38576" cy="447008"/>
            <a:chOff x="1117600" y="762000"/>
            <a:chExt cx="76200" cy="914400"/>
          </a:xfrm>
        </p:grpSpPr>
        <p:cxnSp>
          <p:nvCxnSpPr>
            <p:cNvPr id="18" name="Straight Connector 17">
              <a:extLst>
                <a:ext uri="{FF2B5EF4-FFF2-40B4-BE49-F238E27FC236}">
                  <a16:creationId xmlns:a16="http://schemas.microsoft.com/office/drawing/2014/main" id="{C094A902-5C3C-4B77-9D7D-6FBB44076078}"/>
                </a:ext>
              </a:extLst>
            </p:cNvPr>
            <p:cNvCxnSpPr>
              <a:cxnSpLocks/>
            </p:cNvCxnSpPr>
            <p:nvPr userDrawn="1"/>
          </p:nvCxnSpPr>
          <p:spPr>
            <a:xfrm>
              <a:off x="1193800" y="762000"/>
              <a:ext cx="0" cy="9144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3102D4E-9C92-4049-9062-17748D09E175}"/>
                </a:ext>
              </a:extLst>
            </p:cNvPr>
            <p:cNvCxnSpPr>
              <a:cxnSpLocks/>
            </p:cNvCxnSpPr>
            <p:nvPr userDrawn="1"/>
          </p:nvCxnSpPr>
          <p:spPr>
            <a:xfrm>
              <a:off x="1117600" y="762000"/>
              <a:ext cx="0" cy="914400"/>
            </a:xfrm>
            <a:prstGeom prst="line">
              <a:avLst/>
            </a:prstGeom>
            <a:ln>
              <a:solidFill>
                <a:schemeClr val="accent1"/>
              </a:solidFill>
            </a:ln>
          </p:spPr>
          <p:style>
            <a:lnRef idx="3">
              <a:schemeClr val="accent3"/>
            </a:lnRef>
            <a:fillRef idx="0">
              <a:schemeClr val="accent3"/>
            </a:fillRef>
            <a:effectRef idx="2">
              <a:schemeClr val="accent3"/>
            </a:effectRef>
            <a:fontRef idx="minor">
              <a:schemeClr val="tx1"/>
            </a:fontRef>
          </p:style>
        </p:cxnSp>
      </p:grpSp>
      <p:sp>
        <p:nvSpPr>
          <p:cNvPr id="5" name="Text Placeholder 4">
            <a:extLst>
              <a:ext uri="{FF2B5EF4-FFF2-40B4-BE49-F238E27FC236}">
                <a16:creationId xmlns:a16="http://schemas.microsoft.com/office/drawing/2014/main" id="{B1D89BBD-6A11-4633-AF3F-DF614ACF03D1}"/>
              </a:ext>
            </a:extLst>
          </p:cNvPr>
          <p:cNvSpPr>
            <a:spLocks noGrp="1"/>
          </p:cNvSpPr>
          <p:nvPr>
            <p:ph type="body" sz="quarter" idx="25"/>
          </p:nvPr>
        </p:nvSpPr>
        <p:spPr>
          <a:xfrm>
            <a:off x="678658" y="1283502"/>
            <a:ext cx="4663081" cy="2874160"/>
          </a:xfrm>
        </p:spPr>
        <p:txBody>
          <a:bodyPr>
            <a:normAutofit/>
          </a:bodyPr>
          <a:lstStyle>
            <a:lvl1pPr marL="171446" indent="-171446">
              <a:buClr>
                <a:schemeClr val="accent1"/>
              </a:buClr>
              <a:buFont typeface="Arial" panose="020B0604020202020204" pitchFamily="34" charset="0"/>
              <a:buChar char="•"/>
              <a:defRPr sz="1463">
                <a:solidFill>
                  <a:srgbClr val="000000"/>
                </a:solidFill>
              </a:defRPr>
            </a:lvl1pPr>
            <a:lvl2pPr marL="514337" indent="-171446">
              <a:buClr>
                <a:schemeClr val="accent1"/>
              </a:buClr>
              <a:buFont typeface="Arial" panose="020B0604020202020204" pitchFamily="34" charset="0"/>
              <a:buChar char="•"/>
              <a:defRPr sz="1463">
                <a:solidFill>
                  <a:srgbClr val="000000"/>
                </a:solidFill>
              </a:defRPr>
            </a:lvl2pPr>
            <a:lvl3pPr marL="857229" indent="-171446">
              <a:buClr>
                <a:schemeClr val="accent1"/>
              </a:buClr>
              <a:buFont typeface="Arial" panose="020B0604020202020204" pitchFamily="34" charset="0"/>
              <a:buChar char="•"/>
              <a:defRPr sz="1463">
                <a:solidFill>
                  <a:srgbClr val="000000"/>
                </a:solidFill>
              </a:defRPr>
            </a:lvl3pPr>
            <a:lvl4pPr marL="1200120" indent="-171446">
              <a:buClr>
                <a:schemeClr val="accent1"/>
              </a:buClr>
              <a:buFont typeface="Arial" panose="020B0604020202020204" pitchFamily="34" charset="0"/>
              <a:buChar char="•"/>
              <a:defRPr sz="1463">
                <a:solidFill>
                  <a:srgbClr val="000000"/>
                </a:solidFill>
              </a:defRPr>
            </a:lvl4pPr>
            <a:lvl5pPr marL="1543011" indent="-171446">
              <a:buClr>
                <a:schemeClr val="accent1"/>
              </a:buClr>
              <a:buFont typeface="Arial" panose="020B0604020202020204" pitchFamily="34" charset="0"/>
              <a:buChar char="•"/>
              <a:defRPr sz="1463">
                <a:solidFill>
                  <a:srgbClr val="00000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9" name="Picture 18">
            <a:extLst>
              <a:ext uri="{FF2B5EF4-FFF2-40B4-BE49-F238E27FC236}">
                <a16:creationId xmlns:a16="http://schemas.microsoft.com/office/drawing/2014/main" id="{94639B25-23F0-784A-AA60-24E5B9D853A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12360" y="4757750"/>
            <a:ext cx="648072" cy="228234"/>
          </a:xfrm>
          <a:prstGeom prst="rect">
            <a:avLst/>
          </a:prstGeom>
        </p:spPr>
      </p:pic>
      <p:cxnSp>
        <p:nvCxnSpPr>
          <p:cNvPr id="21" name="Straight Connector 20">
            <a:extLst>
              <a:ext uri="{FF2B5EF4-FFF2-40B4-BE49-F238E27FC236}">
                <a16:creationId xmlns:a16="http://schemas.microsoft.com/office/drawing/2014/main" id="{F3CD574D-DAD5-354A-A1FB-839A81A5B9E6}"/>
              </a:ext>
            </a:extLst>
          </p:cNvPr>
          <p:cNvCxnSpPr>
            <a:cxnSpLocks/>
          </p:cNvCxnSpPr>
          <p:nvPr userDrawn="1"/>
        </p:nvCxnSpPr>
        <p:spPr>
          <a:xfrm>
            <a:off x="680326" y="4596975"/>
            <a:ext cx="778010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Footer Placeholder 4">
            <a:extLst>
              <a:ext uri="{FF2B5EF4-FFF2-40B4-BE49-F238E27FC236}">
                <a16:creationId xmlns:a16="http://schemas.microsoft.com/office/drawing/2014/main" id="{3B5662AE-C99A-0446-A350-C50A9924473E}"/>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23" name="Slide Number Placeholder 5">
            <a:extLst>
              <a:ext uri="{FF2B5EF4-FFF2-40B4-BE49-F238E27FC236}">
                <a16:creationId xmlns:a16="http://schemas.microsoft.com/office/drawing/2014/main" id="{678224FE-9425-3645-A383-949FB903C544}"/>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18407029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Landscape Image Text">
    <p:spTree>
      <p:nvGrpSpPr>
        <p:cNvPr id="1" name=""/>
        <p:cNvGrpSpPr/>
        <p:nvPr/>
      </p:nvGrpSpPr>
      <p:grpSpPr>
        <a:xfrm>
          <a:off x="0" y="0"/>
          <a:ext cx="0" cy="0"/>
          <a:chOff x="0" y="0"/>
          <a:chExt cx="0" cy="0"/>
        </a:xfrm>
      </p:grpSpPr>
      <p:sp>
        <p:nvSpPr>
          <p:cNvPr id="12" name="Picture Placeholder 8">
            <a:extLst>
              <a:ext uri="{FF2B5EF4-FFF2-40B4-BE49-F238E27FC236}">
                <a16:creationId xmlns:a16="http://schemas.microsoft.com/office/drawing/2014/main" id="{BED005A3-C4D7-4902-B49F-2D9DA522706C}"/>
              </a:ext>
            </a:extLst>
          </p:cNvPr>
          <p:cNvSpPr>
            <a:spLocks noGrp="1"/>
          </p:cNvSpPr>
          <p:nvPr>
            <p:ph type="pic" sz="quarter" idx="12"/>
          </p:nvPr>
        </p:nvSpPr>
        <p:spPr>
          <a:xfrm>
            <a:off x="0" y="0"/>
            <a:ext cx="8515350" cy="2215134"/>
          </a:xfrm>
          <a:custGeom>
            <a:avLst/>
            <a:gdLst>
              <a:gd name="connsiteX0" fmla="*/ 0 w 11353800"/>
              <a:gd name="connsiteY0" fmla="*/ 0 h 2953512"/>
              <a:gd name="connsiteX1" fmla="*/ 11353800 w 11353800"/>
              <a:gd name="connsiteY1" fmla="*/ 0 h 2953512"/>
              <a:gd name="connsiteX2" fmla="*/ 11353800 w 11353800"/>
              <a:gd name="connsiteY2" fmla="*/ 2461250 h 2953512"/>
              <a:gd name="connsiteX3" fmla="*/ 10861538 w 11353800"/>
              <a:gd name="connsiteY3" fmla="*/ 2953512 h 2953512"/>
              <a:gd name="connsiteX4" fmla="*/ 0 w 11353800"/>
              <a:gd name="connsiteY4" fmla="*/ 2953512 h 2953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3800" h="2953512">
                <a:moveTo>
                  <a:pt x="0" y="0"/>
                </a:moveTo>
                <a:lnTo>
                  <a:pt x="11353800" y="0"/>
                </a:lnTo>
                <a:lnTo>
                  <a:pt x="11353800" y="2461250"/>
                </a:lnTo>
                <a:cubicBezTo>
                  <a:pt x="11353800" y="2733119"/>
                  <a:pt x="11133407" y="2953512"/>
                  <a:pt x="10861538" y="2953512"/>
                </a:cubicBezTo>
                <a:lnTo>
                  <a:pt x="0" y="2953512"/>
                </a:lnTo>
                <a:close/>
              </a:path>
            </a:pathLst>
          </a:custGeom>
        </p:spPr>
        <p:txBody>
          <a:bodyPr wrap="square">
            <a:noAutofit/>
          </a:bodyPr>
          <a:lstStyle/>
          <a:p>
            <a:r>
              <a:rPr lang="en-GB"/>
              <a:t>Click icon to add picture</a:t>
            </a:r>
          </a:p>
        </p:txBody>
      </p:sp>
      <p:sp>
        <p:nvSpPr>
          <p:cNvPr id="18" name="Title 1">
            <a:extLst>
              <a:ext uri="{FF2B5EF4-FFF2-40B4-BE49-F238E27FC236}">
                <a16:creationId xmlns:a16="http://schemas.microsoft.com/office/drawing/2014/main" id="{162D4F87-60AF-4901-BF6B-ADC20A201986}"/>
              </a:ext>
            </a:extLst>
          </p:cNvPr>
          <p:cNvSpPr>
            <a:spLocks noGrp="1"/>
          </p:cNvSpPr>
          <p:nvPr>
            <p:ph type="title" hasCustomPrompt="1"/>
          </p:nvPr>
        </p:nvSpPr>
        <p:spPr>
          <a:xfrm>
            <a:off x="685801" y="273844"/>
            <a:ext cx="7772399" cy="644652"/>
          </a:xfrm>
        </p:spPr>
        <p:txBody>
          <a:bodyPr>
            <a:normAutofit/>
          </a:bodyPr>
          <a:lstStyle>
            <a:lvl1pPr>
              <a:defRPr sz="2475" cap="all" baseline="0"/>
            </a:lvl1pPr>
          </a:lstStyle>
          <a:p>
            <a:r>
              <a:rPr lang="en-US"/>
              <a:t>TITLE</a:t>
            </a:r>
            <a:endParaRPr lang="en-GB"/>
          </a:p>
        </p:txBody>
      </p:sp>
      <p:sp>
        <p:nvSpPr>
          <p:cNvPr id="19" name="Text Placeholder 7">
            <a:extLst>
              <a:ext uri="{FF2B5EF4-FFF2-40B4-BE49-F238E27FC236}">
                <a16:creationId xmlns:a16="http://schemas.microsoft.com/office/drawing/2014/main" id="{AC7FE937-45D7-43AC-87F0-F0862ED3DC23}"/>
              </a:ext>
            </a:extLst>
          </p:cNvPr>
          <p:cNvSpPr>
            <a:spLocks noGrp="1"/>
          </p:cNvSpPr>
          <p:nvPr>
            <p:ph type="body" sz="quarter" idx="24" hasCustomPrompt="1"/>
          </p:nvPr>
        </p:nvSpPr>
        <p:spPr>
          <a:xfrm>
            <a:off x="678659" y="724631"/>
            <a:ext cx="7772400" cy="378396"/>
          </a:xfrm>
        </p:spPr>
        <p:txBody>
          <a:bodyPr>
            <a:noAutofit/>
          </a:bodyPr>
          <a:lstStyle>
            <a:lvl1pPr marL="0" indent="0">
              <a:buNone/>
              <a:defRPr sz="1463">
                <a:solidFill>
                  <a:schemeClr val="accent1"/>
                </a:solidFill>
              </a:defRPr>
            </a:lvl1pPr>
          </a:lstStyle>
          <a:p>
            <a:pPr lvl="0"/>
            <a:r>
              <a:rPr lang="en-US"/>
              <a:t>Subhead</a:t>
            </a:r>
            <a:endParaRPr lang="en-GB"/>
          </a:p>
        </p:txBody>
      </p:sp>
      <p:grpSp>
        <p:nvGrpSpPr>
          <p:cNvPr id="20" name="Group 19">
            <a:extLst>
              <a:ext uri="{FF2B5EF4-FFF2-40B4-BE49-F238E27FC236}">
                <a16:creationId xmlns:a16="http://schemas.microsoft.com/office/drawing/2014/main" id="{075BC4D5-4C83-465C-96F9-357D3141EE2F}"/>
              </a:ext>
            </a:extLst>
          </p:cNvPr>
          <p:cNvGrpSpPr/>
          <p:nvPr userDrawn="1"/>
        </p:nvGrpSpPr>
        <p:grpSpPr>
          <a:xfrm>
            <a:off x="621509" y="471488"/>
            <a:ext cx="38576" cy="447008"/>
            <a:chOff x="1117600" y="762000"/>
            <a:chExt cx="76200" cy="914400"/>
          </a:xfrm>
        </p:grpSpPr>
        <p:cxnSp>
          <p:nvCxnSpPr>
            <p:cNvPr id="21" name="Straight Connector 20">
              <a:extLst>
                <a:ext uri="{FF2B5EF4-FFF2-40B4-BE49-F238E27FC236}">
                  <a16:creationId xmlns:a16="http://schemas.microsoft.com/office/drawing/2014/main" id="{0250EC4B-C310-419B-937D-3795B67B0BF5}"/>
                </a:ext>
              </a:extLst>
            </p:cNvPr>
            <p:cNvCxnSpPr>
              <a:cxnSpLocks/>
            </p:cNvCxnSpPr>
            <p:nvPr userDrawn="1"/>
          </p:nvCxnSpPr>
          <p:spPr>
            <a:xfrm>
              <a:off x="1193800" y="762000"/>
              <a:ext cx="0" cy="9144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0AC6899-3229-4A65-9A9A-5C22C70148EE}"/>
                </a:ext>
              </a:extLst>
            </p:cNvPr>
            <p:cNvCxnSpPr>
              <a:cxnSpLocks/>
            </p:cNvCxnSpPr>
            <p:nvPr userDrawn="1"/>
          </p:nvCxnSpPr>
          <p:spPr>
            <a:xfrm>
              <a:off x="1117600" y="762000"/>
              <a:ext cx="0" cy="914400"/>
            </a:xfrm>
            <a:prstGeom prst="line">
              <a:avLst/>
            </a:prstGeom>
            <a:ln>
              <a:solidFill>
                <a:schemeClr val="accent1"/>
              </a:solidFill>
            </a:ln>
          </p:spPr>
          <p:style>
            <a:lnRef idx="3">
              <a:schemeClr val="accent3"/>
            </a:lnRef>
            <a:fillRef idx="0">
              <a:schemeClr val="accent3"/>
            </a:fillRef>
            <a:effectRef idx="2">
              <a:schemeClr val="accent3"/>
            </a:effectRef>
            <a:fontRef idx="minor">
              <a:schemeClr val="tx1"/>
            </a:fontRef>
          </p:style>
        </p:cxnSp>
      </p:grpSp>
      <p:sp>
        <p:nvSpPr>
          <p:cNvPr id="14" name="Text Placeholder 4">
            <a:extLst>
              <a:ext uri="{FF2B5EF4-FFF2-40B4-BE49-F238E27FC236}">
                <a16:creationId xmlns:a16="http://schemas.microsoft.com/office/drawing/2014/main" id="{9D37BA97-D1FE-4909-966C-94CAFD974EDC}"/>
              </a:ext>
            </a:extLst>
          </p:cNvPr>
          <p:cNvSpPr>
            <a:spLocks noGrp="1"/>
          </p:cNvSpPr>
          <p:nvPr>
            <p:ph type="body" sz="quarter" idx="26"/>
          </p:nvPr>
        </p:nvSpPr>
        <p:spPr>
          <a:xfrm>
            <a:off x="734936" y="2409827"/>
            <a:ext cx="3837064" cy="1608957"/>
          </a:xfrm>
        </p:spPr>
        <p:txBody>
          <a:bodyPr>
            <a:normAutofit/>
          </a:bodyPr>
          <a:lstStyle>
            <a:lvl1pPr marL="171446" indent="-171446">
              <a:buClr>
                <a:schemeClr val="accent1"/>
              </a:buClr>
              <a:buFont typeface="Arial" panose="020B0604020202020204" pitchFamily="34" charset="0"/>
              <a:buChar char="•"/>
              <a:defRPr sz="1463">
                <a:solidFill>
                  <a:srgbClr val="000000"/>
                </a:solidFill>
              </a:defRPr>
            </a:lvl1pPr>
            <a:lvl2pPr marL="514337" indent="-171446">
              <a:buClr>
                <a:schemeClr val="accent1"/>
              </a:buClr>
              <a:buFont typeface="Arial" panose="020B0604020202020204" pitchFamily="34" charset="0"/>
              <a:buChar char="•"/>
              <a:defRPr sz="1463">
                <a:solidFill>
                  <a:srgbClr val="000000"/>
                </a:solidFill>
              </a:defRPr>
            </a:lvl2pPr>
            <a:lvl3pPr marL="857229" indent="-171446">
              <a:buClr>
                <a:schemeClr val="accent1"/>
              </a:buClr>
              <a:buFont typeface="Arial" panose="020B0604020202020204" pitchFamily="34" charset="0"/>
              <a:buChar char="•"/>
              <a:defRPr sz="1463">
                <a:solidFill>
                  <a:srgbClr val="000000"/>
                </a:solidFill>
              </a:defRPr>
            </a:lvl3pPr>
            <a:lvl4pPr marL="1200120" indent="-171446">
              <a:buClr>
                <a:schemeClr val="accent1"/>
              </a:buClr>
              <a:buFont typeface="Arial" panose="020B0604020202020204" pitchFamily="34" charset="0"/>
              <a:buChar char="•"/>
              <a:defRPr sz="1463">
                <a:solidFill>
                  <a:srgbClr val="000000"/>
                </a:solidFill>
              </a:defRPr>
            </a:lvl4pPr>
            <a:lvl5pPr marL="1543011" indent="-171446">
              <a:buClr>
                <a:schemeClr val="accent1"/>
              </a:buClr>
              <a:buFont typeface="Arial" panose="020B0604020202020204" pitchFamily="34" charset="0"/>
              <a:buChar char="•"/>
              <a:defRPr sz="1463">
                <a:solidFill>
                  <a:srgbClr val="00000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3" name="Picture 12">
            <a:extLst>
              <a:ext uri="{FF2B5EF4-FFF2-40B4-BE49-F238E27FC236}">
                <a16:creationId xmlns:a16="http://schemas.microsoft.com/office/drawing/2014/main" id="{583C55A1-E740-3F42-AAF4-9C9B6B78FB2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12360" y="4757750"/>
            <a:ext cx="648072" cy="228234"/>
          </a:xfrm>
          <a:prstGeom prst="rect">
            <a:avLst/>
          </a:prstGeom>
        </p:spPr>
      </p:pic>
      <p:cxnSp>
        <p:nvCxnSpPr>
          <p:cNvPr id="16" name="Straight Connector 15">
            <a:extLst>
              <a:ext uri="{FF2B5EF4-FFF2-40B4-BE49-F238E27FC236}">
                <a16:creationId xmlns:a16="http://schemas.microsoft.com/office/drawing/2014/main" id="{69E12C1A-8699-BC4C-8015-B4FF6276EE2A}"/>
              </a:ext>
            </a:extLst>
          </p:cNvPr>
          <p:cNvCxnSpPr>
            <a:cxnSpLocks/>
          </p:cNvCxnSpPr>
          <p:nvPr userDrawn="1"/>
        </p:nvCxnSpPr>
        <p:spPr>
          <a:xfrm>
            <a:off x="680326" y="4596975"/>
            <a:ext cx="778010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ooter Placeholder 4">
            <a:extLst>
              <a:ext uri="{FF2B5EF4-FFF2-40B4-BE49-F238E27FC236}">
                <a16:creationId xmlns:a16="http://schemas.microsoft.com/office/drawing/2014/main" id="{16334460-CA39-CA45-8FF2-7D923F35D46B}"/>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23" name="Slide Number Placeholder 5">
            <a:extLst>
              <a:ext uri="{FF2B5EF4-FFF2-40B4-BE49-F238E27FC236}">
                <a16:creationId xmlns:a16="http://schemas.microsoft.com/office/drawing/2014/main" id="{11514FB7-1FE6-724A-9FC5-A3F2851635FB}"/>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19072875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ubhead Two Column">
    <p:spTree>
      <p:nvGrpSpPr>
        <p:cNvPr id="1" name=""/>
        <p:cNvGrpSpPr/>
        <p:nvPr/>
      </p:nvGrpSpPr>
      <p:grpSpPr>
        <a:xfrm>
          <a:off x="0" y="0"/>
          <a:ext cx="0" cy="0"/>
          <a:chOff x="0" y="0"/>
          <a:chExt cx="0" cy="0"/>
        </a:xfrm>
      </p:grpSpPr>
      <p:sp>
        <p:nvSpPr>
          <p:cNvPr id="12" name="Text Placeholder 22">
            <a:extLst>
              <a:ext uri="{FF2B5EF4-FFF2-40B4-BE49-F238E27FC236}">
                <a16:creationId xmlns:a16="http://schemas.microsoft.com/office/drawing/2014/main" id="{7959FD6A-CA04-4435-B2C8-8BA8C54622A2}"/>
              </a:ext>
            </a:extLst>
          </p:cNvPr>
          <p:cNvSpPr>
            <a:spLocks noGrp="1"/>
          </p:cNvSpPr>
          <p:nvPr>
            <p:ph type="body" sz="quarter" idx="16"/>
          </p:nvPr>
        </p:nvSpPr>
        <p:spPr>
          <a:xfrm>
            <a:off x="4734019" y="1283505"/>
            <a:ext cx="3724181" cy="2850668"/>
          </a:xfrm>
        </p:spPr>
        <p:txBody>
          <a:bodyPr>
            <a:normAutofit/>
          </a:bodyPr>
          <a:lstStyle>
            <a:lvl1pPr>
              <a:buClr>
                <a:schemeClr val="accent1"/>
              </a:buClr>
              <a:defRPr sz="1463"/>
            </a:lvl1pPr>
            <a:lvl2pPr>
              <a:buClr>
                <a:schemeClr val="accent1"/>
              </a:buClr>
              <a:defRPr sz="1463"/>
            </a:lvl2pPr>
            <a:lvl3pPr>
              <a:buClr>
                <a:schemeClr val="accent1"/>
              </a:buClr>
              <a:defRPr sz="1463"/>
            </a:lvl3pPr>
            <a:lvl4pPr>
              <a:buClr>
                <a:schemeClr val="accent1"/>
              </a:buClr>
              <a:defRPr sz="1463"/>
            </a:lvl4pPr>
            <a:lvl5pPr>
              <a:buClr>
                <a:schemeClr val="accent1"/>
              </a:buClr>
              <a:defRPr sz="1463"/>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9" name="Text Placeholder 22">
            <a:extLst>
              <a:ext uri="{FF2B5EF4-FFF2-40B4-BE49-F238E27FC236}">
                <a16:creationId xmlns:a16="http://schemas.microsoft.com/office/drawing/2014/main" id="{BE40FE31-079A-487A-B0F2-4AFE8299F5B7}"/>
              </a:ext>
            </a:extLst>
          </p:cNvPr>
          <p:cNvSpPr>
            <a:spLocks noGrp="1"/>
          </p:cNvSpPr>
          <p:nvPr>
            <p:ph type="body" sz="quarter" idx="17"/>
          </p:nvPr>
        </p:nvSpPr>
        <p:spPr>
          <a:xfrm>
            <a:off x="678659" y="1283505"/>
            <a:ext cx="3674170" cy="2850668"/>
          </a:xfrm>
        </p:spPr>
        <p:txBody>
          <a:bodyPr>
            <a:normAutofit/>
          </a:bodyPr>
          <a:lstStyle>
            <a:lvl1pPr marL="192881" indent="-192881">
              <a:buClr>
                <a:schemeClr val="accent1"/>
              </a:buClr>
              <a:buFont typeface="Arial" panose="020B0604020202020204" pitchFamily="34" charset="0"/>
              <a:buChar char="•"/>
              <a:defRPr sz="1463"/>
            </a:lvl1pPr>
            <a:lvl2pPr marL="535773" indent="-192881">
              <a:buClr>
                <a:schemeClr val="accent1"/>
              </a:buClr>
              <a:buFont typeface="Arial" panose="020B0604020202020204" pitchFamily="34" charset="0"/>
              <a:buChar char="•"/>
              <a:defRPr sz="1463"/>
            </a:lvl2pPr>
            <a:lvl3pPr marL="878664" indent="-192881">
              <a:buClr>
                <a:schemeClr val="accent1"/>
              </a:buClr>
              <a:buFont typeface="Arial" panose="020B0604020202020204" pitchFamily="34" charset="0"/>
              <a:buChar char="•"/>
              <a:defRPr sz="1463"/>
            </a:lvl3pPr>
            <a:lvl4pPr marL="1221556" indent="-192881">
              <a:buClr>
                <a:schemeClr val="accent1"/>
              </a:buClr>
              <a:buFont typeface="Arial" panose="020B0604020202020204" pitchFamily="34" charset="0"/>
              <a:buChar char="•"/>
              <a:defRPr sz="1463"/>
            </a:lvl4pPr>
            <a:lvl5pPr marL="1564447" indent="-192881">
              <a:buClr>
                <a:schemeClr val="accent1"/>
              </a:buClr>
              <a:buFont typeface="Arial" panose="020B0604020202020204" pitchFamily="34" charset="0"/>
              <a:buChar char="•"/>
              <a:defRPr sz="1463"/>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8" name="Title 1">
            <a:extLst>
              <a:ext uri="{FF2B5EF4-FFF2-40B4-BE49-F238E27FC236}">
                <a16:creationId xmlns:a16="http://schemas.microsoft.com/office/drawing/2014/main" id="{A09BA914-4303-45FD-B2E9-86F260900495}"/>
              </a:ext>
            </a:extLst>
          </p:cNvPr>
          <p:cNvSpPr>
            <a:spLocks noGrp="1"/>
          </p:cNvSpPr>
          <p:nvPr>
            <p:ph type="title" hasCustomPrompt="1"/>
          </p:nvPr>
        </p:nvSpPr>
        <p:spPr>
          <a:xfrm>
            <a:off x="685801" y="273844"/>
            <a:ext cx="7772399" cy="644652"/>
          </a:xfrm>
        </p:spPr>
        <p:txBody>
          <a:bodyPr>
            <a:normAutofit/>
          </a:bodyPr>
          <a:lstStyle>
            <a:lvl1pPr>
              <a:defRPr sz="2475" cap="all" baseline="0"/>
            </a:lvl1pPr>
          </a:lstStyle>
          <a:p>
            <a:r>
              <a:rPr lang="en-US"/>
              <a:t>TITLE</a:t>
            </a:r>
            <a:endParaRPr lang="en-GB"/>
          </a:p>
        </p:txBody>
      </p:sp>
      <p:sp>
        <p:nvSpPr>
          <p:cNvPr id="24" name="Text Placeholder 7">
            <a:extLst>
              <a:ext uri="{FF2B5EF4-FFF2-40B4-BE49-F238E27FC236}">
                <a16:creationId xmlns:a16="http://schemas.microsoft.com/office/drawing/2014/main" id="{7737CB29-C896-4EB4-8239-3047D5A0336B}"/>
              </a:ext>
            </a:extLst>
          </p:cNvPr>
          <p:cNvSpPr>
            <a:spLocks noGrp="1"/>
          </p:cNvSpPr>
          <p:nvPr>
            <p:ph type="body" sz="quarter" idx="24" hasCustomPrompt="1"/>
          </p:nvPr>
        </p:nvSpPr>
        <p:spPr>
          <a:xfrm>
            <a:off x="678659" y="724631"/>
            <a:ext cx="7772400" cy="378396"/>
          </a:xfrm>
        </p:spPr>
        <p:txBody>
          <a:bodyPr>
            <a:noAutofit/>
          </a:bodyPr>
          <a:lstStyle>
            <a:lvl1pPr marL="0" indent="0">
              <a:buNone/>
              <a:defRPr sz="1463">
                <a:solidFill>
                  <a:schemeClr val="accent1"/>
                </a:solidFill>
              </a:defRPr>
            </a:lvl1pPr>
          </a:lstStyle>
          <a:p>
            <a:pPr lvl="0"/>
            <a:r>
              <a:rPr lang="en-US"/>
              <a:t>Subhead</a:t>
            </a:r>
            <a:endParaRPr lang="en-GB"/>
          </a:p>
        </p:txBody>
      </p:sp>
      <p:grpSp>
        <p:nvGrpSpPr>
          <p:cNvPr id="28" name="Group 27">
            <a:extLst>
              <a:ext uri="{FF2B5EF4-FFF2-40B4-BE49-F238E27FC236}">
                <a16:creationId xmlns:a16="http://schemas.microsoft.com/office/drawing/2014/main" id="{D8534F7B-13B5-480B-8ABB-5F435740EC32}"/>
              </a:ext>
            </a:extLst>
          </p:cNvPr>
          <p:cNvGrpSpPr/>
          <p:nvPr userDrawn="1"/>
        </p:nvGrpSpPr>
        <p:grpSpPr>
          <a:xfrm>
            <a:off x="621509" y="471488"/>
            <a:ext cx="38576" cy="447008"/>
            <a:chOff x="1117600" y="762000"/>
            <a:chExt cx="76200" cy="914400"/>
          </a:xfrm>
        </p:grpSpPr>
        <p:cxnSp>
          <p:nvCxnSpPr>
            <p:cNvPr id="29" name="Straight Connector 28">
              <a:extLst>
                <a:ext uri="{FF2B5EF4-FFF2-40B4-BE49-F238E27FC236}">
                  <a16:creationId xmlns:a16="http://schemas.microsoft.com/office/drawing/2014/main" id="{A22E2224-BFF2-4C74-9488-5B1424857D7A}"/>
                </a:ext>
              </a:extLst>
            </p:cNvPr>
            <p:cNvCxnSpPr>
              <a:cxnSpLocks/>
            </p:cNvCxnSpPr>
            <p:nvPr userDrawn="1"/>
          </p:nvCxnSpPr>
          <p:spPr>
            <a:xfrm>
              <a:off x="1193800" y="762000"/>
              <a:ext cx="0" cy="9144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1822129-BE01-4056-841C-23D66CE24E76}"/>
                </a:ext>
              </a:extLst>
            </p:cNvPr>
            <p:cNvCxnSpPr>
              <a:cxnSpLocks/>
            </p:cNvCxnSpPr>
            <p:nvPr userDrawn="1"/>
          </p:nvCxnSpPr>
          <p:spPr>
            <a:xfrm>
              <a:off x="1117600" y="762000"/>
              <a:ext cx="0" cy="914400"/>
            </a:xfrm>
            <a:prstGeom prst="line">
              <a:avLst/>
            </a:prstGeom>
            <a:ln>
              <a:solidFill>
                <a:schemeClr val="accent1"/>
              </a:solidFill>
            </a:ln>
          </p:spPr>
          <p:style>
            <a:lnRef idx="3">
              <a:schemeClr val="accent3"/>
            </a:lnRef>
            <a:fillRef idx="0">
              <a:schemeClr val="accent3"/>
            </a:fillRef>
            <a:effectRef idx="2">
              <a:schemeClr val="accent3"/>
            </a:effectRef>
            <a:fontRef idx="minor">
              <a:schemeClr val="tx1"/>
            </a:fontRef>
          </p:style>
        </p:cxnSp>
      </p:grpSp>
      <p:pic>
        <p:nvPicPr>
          <p:cNvPr id="14" name="Picture 13">
            <a:extLst>
              <a:ext uri="{FF2B5EF4-FFF2-40B4-BE49-F238E27FC236}">
                <a16:creationId xmlns:a16="http://schemas.microsoft.com/office/drawing/2014/main" id="{E79DB231-DB56-7747-BA03-32097459DC7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12360" y="4757750"/>
            <a:ext cx="648072" cy="228234"/>
          </a:xfrm>
          <a:prstGeom prst="rect">
            <a:avLst/>
          </a:prstGeom>
        </p:spPr>
      </p:pic>
      <p:cxnSp>
        <p:nvCxnSpPr>
          <p:cNvPr id="16" name="Straight Connector 15">
            <a:extLst>
              <a:ext uri="{FF2B5EF4-FFF2-40B4-BE49-F238E27FC236}">
                <a16:creationId xmlns:a16="http://schemas.microsoft.com/office/drawing/2014/main" id="{46107DAB-AAA3-2C43-BF84-90561EB428D9}"/>
              </a:ext>
            </a:extLst>
          </p:cNvPr>
          <p:cNvCxnSpPr>
            <a:cxnSpLocks/>
          </p:cNvCxnSpPr>
          <p:nvPr userDrawn="1"/>
        </p:nvCxnSpPr>
        <p:spPr>
          <a:xfrm>
            <a:off x="680326" y="4596975"/>
            <a:ext cx="778010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Footer Placeholder 4">
            <a:extLst>
              <a:ext uri="{FF2B5EF4-FFF2-40B4-BE49-F238E27FC236}">
                <a16:creationId xmlns:a16="http://schemas.microsoft.com/office/drawing/2014/main" id="{81806C63-A4C7-F74A-B1B3-6C22239A7912}"/>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17" name="Slide Number Placeholder 5">
            <a:extLst>
              <a:ext uri="{FF2B5EF4-FFF2-40B4-BE49-F238E27FC236}">
                <a16:creationId xmlns:a16="http://schemas.microsoft.com/office/drawing/2014/main" id="{E6FA55E9-4B32-DC4F-A708-C15189E3627B}"/>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15300921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19" name="Text Placeholder 22">
            <a:extLst>
              <a:ext uri="{FF2B5EF4-FFF2-40B4-BE49-F238E27FC236}">
                <a16:creationId xmlns:a16="http://schemas.microsoft.com/office/drawing/2014/main" id="{BE40FE31-079A-487A-B0F2-4AFE8299F5B7}"/>
              </a:ext>
            </a:extLst>
          </p:cNvPr>
          <p:cNvSpPr>
            <a:spLocks noGrp="1"/>
          </p:cNvSpPr>
          <p:nvPr>
            <p:ph type="body" sz="quarter" idx="17"/>
          </p:nvPr>
        </p:nvSpPr>
        <p:spPr>
          <a:xfrm>
            <a:off x="4734022" y="1283504"/>
            <a:ext cx="3724178" cy="2850668"/>
          </a:xfrm>
        </p:spPr>
        <p:txBody>
          <a:bodyPr>
            <a:normAutofit/>
          </a:bodyPr>
          <a:lstStyle>
            <a:lvl1pPr marL="171446" indent="-171446">
              <a:buClr>
                <a:schemeClr val="accent1"/>
              </a:buClr>
              <a:buFont typeface="Arial" panose="020B0604020202020204" pitchFamily="34" charset="0"/>
              <a:buChar char="•"/>
              <a:defRPr sz="1463"/>
            </a:lvl1pPr>
            <a:lvl2pPr marL="514337" indent="-171446">
              <a:buClr>
                <a:schemeClr val="accent1"/>
              </a:buClr>
              <a:buFont typeface="Arial" panose="020B0604020202020204" pitchFamily="34" charset="0"/>
              <a:buChar char="•"/>
              <a:defRPr sz="1463"/>
            </a:lvl2pPr>
            <a:lvl3pPr marL="857229" indent="-171446">
              <a:buClr>
                <a:schemeClr val="accent1"/>
              </a:buClr>
              <a:buFont typeface="Arial" panose="020B0604020202020204" pitchFamily="34" charset="0"/>
              <a:buChar char="•"/>
              <a:defRPr sz="1463"/>
            </a:lvl3pPr>
            <a:lvl4pPr marL="1200120" indent="-171446">
              <a:buClr>
                <a:schemeClr val="accent1"/>
              </a:buClr>
              <a:buFont typeface="Arial" panose="020B0604020202020204" pitchFamily="34" charset="0"/>
              <a:buChar char="•"/>
              <a:defRPr sz="1463"/>
            </a:lvl4pPr>
            <a:lvl5pPr marL="1543011" indent="-171446">
              <a:buClr>
                <a:schemeClr val="accent1"/>
              </a:buClr>
              <a:buFont typeface="Arial" panose="020B0604020202020204" pitchFamily="34" charset="0"/>
              <a:buChar char="•"/>
              <a:defRPr sz="1463"/>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8" name="Title 1">
            <a:extLst>
              <a:ext uri="{FF2B5EF4-FFF2-40B4-BE49-F238E27FC236}">
                <a16:creationId xmlns:a16="http://schemas.microsoft.com/office/drawing/2014/main" id="{A09BA914-4303-45FD-B2E9-86F260900495}"/>
              </a:ext>
            </a:extLst>
          </p:cNvPr>
          <p:cNvSpPr>
            <a:spLocks noGrp="1"/>
          </p:cNvSpPr>
          <p:nvPr>
            <p:ph type="title" hasCustomPrompt="1"/>
          </p:nvPr>
        </p:nvSpPr>
        <p:spPr>
          <a:xfrm>
            <a:off x="685801" y="273844"/>
            <a:ext cx="7772399" cy="644652"/>
          </a:xfrm>
        </p:spPr>
        <p:txBody>
          <a:bodyPr>
            <a:normAutofit/>
          </a:bodyPr>
          <a:lstStyle>
            <a:lvl1pPr>
              <a:defRPr sz="2475" cap="all" baseline="0"/>
            </a:lvl1pPr>
          </a:lstStyle>
          <a:p>
            <a:r>
              <a:rPr lang="en-US"/>
              <a:t>TITLE</a:t>
            </a:r>
            <a:endParaRPr lang="en-GB"/>
          </a:p>
        </p:txBody>
      </p:sp>
      <p:grpSp>
        <p:nvGrpSpPr>
          <p:cNvPr id="28" name="Group 27">
            <a:extLst>
              <a:ext uri="{FF2B5EF4-FFF2-40B4-BE49-F238E27FC236}">
                <a16:creationId xmlns:a16="http://schemas.microsoft.com/office/drawing/2014/main" id="{D8534F7B-13B5-480B-8ABB-5F435740EC32}"/>
              </a:ext>
            </a:extLst>
          </p:cNvPr>
          <p:cNvGrpSpPr/>
          <p:nvPr userDrawn="1"/>
        </p:nvGrpSpPr>
        <p:grpSpPr>
          <a:xfrm>
            <a:off x="628650" y="471488"/>
            <a:ext cx="31435" cy="231314"/>
            <a:chOff x="1117600" y="762000"/>
            <a:chExt cx="76200" cy="914400"/>
          </a:xfrm>
        </p:grpSpPr>
        <p:cxnSp>
          <p:nvCxnSpPr>
            <p:cNvPr id="29" name="Straight Connector 28">
              <a:extLst>
                <a:ext uri="{FF2B5EF4-FFF2-40B4-BE49-F238E27FC236}">
                  <a16:creationId xmlns:a16="http://schemas.microsoft.com/office/drawing/2014/main" id="{A22E2224-BFF2-4C74-9488-5B1424857D7A}"/>
                </a:ext>
              </a:extLst>
            </p:cNvPr>
            <p:cNvCxnSpPr>
              <a:cxnSpLocks/>
            </p:cNvCxnSpPr>
            <p:nvPr userDrawn="1"/>
          </p:nvCxnSpPr>
          <p:spPr>
            <a:xfrm>
              <a:off x="1193800" y="762000"/>
              <a:ext cx="0" cy="9144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1822129-BE01-4056-841C-23D66CE24E76}"/>
                </a:ext>
              </a:extLst>
            </p:cNvPr>
            <p:cNvCxnSpPr>
              <a:cxnSpLocks/>
            </p:cNvCxnSpPr>
            <p:nvPr userDrawn="1"/>
          </p:nvCxnSpPr>
          <p:spPr>
            <a:xfrm>
              <a:off x="1117600" y="762000"/>
              <a:ext cx="0" cy="914400"/>
            </a:xfrm>
            <a:prstGeom prst="line">
              <a:avLst/>
            </a:prstGeom>
            <a:ln>
              <a:solidFill>
                <a:schemeClr val="accent1"/>
              </a:solidFill>
            </a:ln>
          </p:spPr>
          <p:style>
            <a:lnRef idx="3">
              <a:schemeClr val="accent3"/>
            </a:lnRef>
            <a:fillRef idx="0">
              <a:schemeClr val="accent3"/>
            </a:fillRef>
            <a:effectRef idx="2">
              <a:schemeClr val="accent3"/>
            </a:effectRef>
            <a:fontRef idx="minor">
              <a:schemeClr val="tx1"/>
            </a:fontRef>
          </p:style>
        </p:cxnSp>
      </p:grpSp>
      <p:sp>
        <p:nvSpPr>
          <p:cNvPr id="11" name="Text Placeholder 22">
            <a:extLst>
              <a:ext uri="{FF2B5EF4-FFF2-40B4-BE49-F238E27FC236}">
                <a16:creationId xmlns:a16="http://schemas.microsoft.com/office/drawing/2014/main" id="{539A7FFC-7303-4C9B-9617-53448A0BEA9F}"/>
              </a:ext>
            </a:extLst>
          </p:cNvPr>
          <p:cNvSpPr>
            <a:spLocks noGrp="1"/>
          </p:cNvSpPr>
          <p:nvPr>
            <p:ph type="body" sz="quarter" idx="18"/>
          </p:nvPr>
        </p:nvSpPr>
        <p:spPr>
          <a:xfrm>
            <a:off x="680326" y="1283504"/>
            <a:ext cx="3672502" cy="2850668"/>
          </a:xfrm>
        </p:spPr>
        <p:txBody>
          <a:bodyPr>
            <a:normAutofit/>
          </a:bodyPr>
          <a:lstStyle>
            <a:lvl1pPr marL="192881" indent="-192881">
              <a:buClr>
                <a:schemeClr val="accent1"/>
              </a:buClr>
              <a:buFont typeface="Arial" panose="020B0604020202020204" pitchFamily="34" charset="0"/>
              <a:buChar char="•"/>
              <a:defRPr sz="1463"/>
            </a:lvl1pPr>
            <a:lvl2pPr marL="535773" indent="-192881">
              <a:buClr>
                <a:schemeClr val="accent1"/>
              </a:buClr>
              <a:buFont typeface="Arial" panose="020B0604020202020204" pitchFamily="34" charset="0"/>
              <a:buChar char="•"/>
              <a:defRPr sz="1463"/>
            </a:lvl2pPr>
            <a:lvl3pPr marL="878664" indent="-192881">
              <a:buClr>
                <a:schemeClr val="accent1"/>
              </a:buClr>
              <a:buFont typeface="Arial" panose="020B0604020202020204" pitchFamily="34" charset="0"/>
              <a:buChar char="•"/>
              <a:defRPr sz="1463"/>
            </a:lvl3pPr>
            <a:lvl4pPr marL="1221556" indent="-192881">
              <a:buClr>
                <a:schemeClr val="accent1"/>
              </a:buClr>
              <a:buFont typeface="Arial" panose="020B0604020202020204" pitchFamily="34" charset="0"/>
              <a:buChar char="•"/>
              <a:defRPr sz="1463"/>
            </a:lvl4pPr>
            <a:lvl5pPr marL="1564447" indent="-192881">
              <a:buClr>
                <a:schemeClr val="accent1"/>
              </a:buClr>
              <a:buFont typeface="Arial" panose="020B0604020202020204" pitchFamily="34" charset="0"/>
              <a:buChar char="•"/>
              <a:defRPr sz="1463"/>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2" name="Picture 11">
            <a:extLst>
              <a:ext uri="{FF2B5EF4-FFF2-40B4-BE49-F238E27FC236}">
                <a16:creationId xmlns:a16="http://schemas.microsoft.com/office/drawing/2014/main" id="{43E1B2D2-381A-154B-B72F-9D6613DF86F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12360" y="4757750"/>
            <a:ext cx="648072" cy="228234"/>
          </a:xfrm>
          <a:prstGeom prst="rect">
            <a:avLst/>
          </a:prstGeom>
        </p:spPr>
      </p:pic>
      <p:cxnSp>
        <p:nvCxnSpPr>
          <p:cNvPr id="14" name="Straight Connector 13">
            <a:extLst>
              <a:ext uri="{FF2B5EF4-FFF2-40B4-BE49-F238E27FC236}">
                <a16:creationId xmlns:a16="http://schemas.microsoft.com/office/drawing/2014/main" id="{199DF6C2-04D6-4743-B36A-884E924DDA7A}"/>
              </a:ext>
            </a:extLst>
          </p:cNvPr>
          <p:cNvCxnSpPr>
            <a:cxnSpLocks/>
          </p:cNvCxnSpPr>
          <p:nvPr userDrawn="1"/>
        </p:nvCxnSpPr>
        <p:spPr>
          <a:xfrm>
            <a:off x="680326" y="4596975"/>
            <a:ext cx="778010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9659176C-BABF-C644-860A-B5B857E0F2E3}"/>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16" name="Slide Number Placeholder 5">
            <a:extLst>
              <a:ext uri="{FF2B5EF4-FFF2-40B4-BE49-F238E27FC236}">
                <a16:creationId xmlns:a16="http://schemas.microsoft.com/office/drawing/2014/main" id="{ACD38D6C-B0BE-714E-8956-0948180230F0}"/>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399299850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ubhead Table 1 column">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FB35EE0F-036C-4019-B005-0533F186E63B}"/>
              </a:ext>
            </a:extLst>
          </p:cNvPr>
          <p:cNvSpPr>
            <a:spLocks noGrp="1"/>
          </p:cNvSpPr>
          <p:nvPr>
            <p:ph sz="half" idx="1"/>
          </p:nvPr>
        </p:nvSpPr>
        <p:spPr>
          <a:xfrm>
            <a:off x="628650" y="1313785"/>
            <a:ext cx="3725898" cy="419980"/>
          </a:xfrm>
        </p:spPr>
        <p:txBody>
          <a:bodyPr>
            <a:normAutofit/>
          </a:bodyPr>
          <a:lstStyle>
            <a:lvl1pPr marL="0" indent="0">
              <a:buNone/>
              <a:defRPr sz="1463" b="1">
                <a:solidFill>
                  <a:schemeClr val="tx2"/>
                </a:solidFill>
              </a:defRPr>
            </a:lvl1pPr>
          </a:lstStyle>
          <a:p>
            <a:pPr lvl="0"/>
            <a:r>
              <a:rPr lang="en-GB"/>
              <a:t>Click to edit Master text styles</a:t>
            </a:r>
          </a:p>
        </p:txBody>
      </p:sp>
      <p:sp>
        <p:nvSpPr>
          <p:cNvPr id="7" name="Table Placeholder 6">
            <a:extLst>
              <a:ext uri="{FF2B5EF4-FFF2-40B4-BE49-F238E27FC236}">
                <a16:creationId xmlns:a16="http://schemas.microsoft.com/office/drawing/2014/main" id="{6FF02712-4F16-4A37-A9C3-C07ACF1E661C}"/>
              </a:ext>
            </a:extLst>
          </p:cNvPr>
          <p:cNvSpPr>
            <a:spLocks noGrp="1"/>
          </p:cNvSpPr>
          <p:nvPr>
            <p:ph type="tbl" sz="quarter" idx="14"/>
          </p:nvPr>
        </p:nvSpPr>
        <p:spPr>
          <a:xfrm>
            <a:off x="678658" y="1854329"/>
            <a:ext cx="3683030" cy="2564538"/>
          </a:xfrm>
        </p:spPr>
        <p:txBody>
          <a:bodyPr/>
          <a:lstStyle>
            <a:lvl1pPr marL="0" indent="0">
              <a:buNone/>
              <a:defRPr/>
            </a:lvl1pPr>
          </a:lstStyle>
          <a:p>
            <a:r>
              <a:rPr lang="en-GB"/>
              <a:t>Click icon to add table</a:t>
            </a:r>
          </a:p>
        </p:txBody>
      </p:sp>
      <p:sp>
        <p:nvSpPr>
          <p:cNvPr id="19" name="Title 1">
            <a:extLst>
              <a:ext uri="{FF2B5EF4-FFF2-40B4-BE49-F238E27FC236}">
                <a16:creationId xmlns:a16="http://schemas.microsoft.com/office/drawing/2014/main" id="{8EE44E7F-4467-4557-AAB4-51422E4A3FE3}"/>
              </a:ext>
            </a:extLst>
          </p:cNvPr>
          <p:cNvSpPr>
            <a:spLocks noGrp="1"/>
          </p:cNvSpPr>
          <p:nvPr>
            <p:ph type="title" hasCustomPrompt="1"/>
          </p:nvPr>
        </p:nvSpPr>
        <p:spPr>
          <a:xfrm>
            <a:off x="685801" y="273844"/>
            <a:ext cx="7772399" cy="644652"/>
          </a:xfrm>
        </p:spPr>
        <p:txBody>
          <a:bodyPr>
            <a:normAutofit/>
          </a:bodyPr>
          <a:lstStyle>
            <a:lvl1pPr>
              <a:defRPr sz="2475" cap="all" baseline="0"/>
            </a:lvl1pPr>
          </a:lstStyle>
          <a:p>
            <a:r>
              <a:rPr lang="en-US"/>
              <a:t>TITLE</a:t>
            </a:r>
            <a:endParaRPr lang="en-GB"/>
          </a:p>
        </p:txBody>
      </p:sp>
      <p:sp>
        <p:nvSpPr>
          <p:cNvPr id="20" name="Text Placeholder 7">
            <a:extLst>
              <a:ext uri="{FF2B5EF4-FFF2-40B4-BE49-F238E27FC236}">
                <a16:creationId xmlns:a16="http://schemas.microsoft.com/office/drawing/2014/main" id="{6BFDE103-8318-42DD-A135-0E735CD7FCE1}"/>
              </a:ext>
            </a:extLst>
          </p:cNvPr>
          <p:cNvSpPr>
            <a:spLocks noGrp="1"/>
          </p:cNvSpPr>
          <p:nvPr>
            <p:ph type="body" sz="quarter" idx="24" hasCustomPrompt="1"/>
          </p:nvPr>
        </p:nvSpPr>
        <p:spPr>
          <a:xfrm>
            <a:off x="678659" y="724631"/>
            <a:ext cx="7772400" cy="378396"/>
          </a:xfrm>
        </p:spPr>
        <p:txBody>
          <a:bodyPr>
            <a:noAutofit/>
          </a:bodyPr>
          <a:lstStyle>
            <a:lvl1pPr marL="0" indent="0">
              <a:buNone/>
              <a:defRPr sz="1463">
                <a:solidFill>
                  <a:schemeClr val="accent1"/>
                </a:solidFill>
              </a:defRPr>
            </a:lvl1pPr>
          </a:lstStyle>
          <a:p>
            <a:pPr lvl="0"/>
            <a:r>
              <a:rPr lang="en-US"/>
              <a:t>Subhead</a:t>
            </a:r>
            <a:endParaRPr lang="en-GB"/>
          </a:p>
        </p:txBody>
      </p:sp>
      <p:grpSp>
        <p:nvGrpSpPr>
          <p:cNvPr id="21" name="Group 20">
            <a:extLst>
              <a:ext uri="{FF2B5EF4-FFF2-40B4-BE49-F238E27FC236}">
                <a16:creationId xmlns:a16="http://schemas.microsoft.com/office/drawing/2014/main" id="{5B77D5C3-1355-4945-80AC-18908FBB0611}"/>
              </a:ext>
            </a:extLst>
          </p:cNvPr>
          <p:cNvGrpSpPr/>
          <p:nvPr userDrawn="1"/>
        </p:nvGrpSpPr>
        <p:grpSpPr>
          <a:xfrm>
            <a:off x="621509" y="471488"/>
            <a:ext cx="38576" cy="447008"/>
            <a:chOff x="1117600" y="762000"/>
            <a:chExt cx="76200" cy="914400"/>
          </a:xfrm>
        </p:grpSpPr>
        <p:cxnSp>
          <p:nvCxnSpPr>
            <p:cNvPr id="22" name="Straight Connector 21">
              <a:extLst>
                <a:ext uri="{FF2B5EF4-FFF2-40B4-BE49-F238E27FC236}">
                  <a16:creationId xmlns:a16="http://schemas.microsoft.com/office/drawing/2014/main" id="{A6C10C6D-E6EC-431D-B224-57C28B12EDE0}"/>
                </a:ext>
              </a:extLst>
            </p:cNvPr>
            <p:cNvCxnSpPr>
              <a:cxnSpLocks/>
            </p:cNvCxnSpPr>
            <p:nvPr userDrawn="1"/>
          </p:nvCxnSpPr>
          <p:spPr>
            <a:xfrm>
              <a:off x="1193800" y="762000"/>
              <a:ext cx="0" cy="9144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7DC2E85-5719-4A6A-A07D-8A8278EE48FD}"/>
                </a:ext>
              </a:extLst>
            </p:cNvPr>
            <p:cNvCxnSpPr>
              <a:cxnSpLocks/>
            </p:cNvCxnSpPr>
            <p:nvPr userDrawn="1"/>
          </p:nvCxnSpPr>
          <p:spPr>
            <a:xfrm>
              <a:off x="1117600" y="762000"/>
              <a:ext cx="0" cy="914400"/>
            </a:xfrm>
            <a:prstGeom prst="line">
              <a:avLst/>
            </a:prstGeom>
            <a:ln>
              <a:solidFill>
                <a:schemeClr val="accent1"/>
              </a:solidFill>
            </a:ln>
          </p:spPr>
          <p:style>
            <a:lnRef idx="3">
              <a:schemeClr val="accent3"/>
            </a:lnRef>
            <a:fillRef idx="0">
              <a:schemeClr val="accent3"/>
            </a:fillRef>
            <a:effectRef idx="2">
              <a:schemeClr val="accent3"/>
            </a:effectRef>
            <a:fontRef idx="minor">
              <a:schemeClr val="tx1"/>
            </a:fontRef>
          </p:style>
        </p:cxnSp>
      </p:grpSp>
      <p:sp>
        <p:nvSpPr>
          <p:cNvPr id="5" name="Text Placeholder 4">
            <a:extLst>
              <a:ext uri="{FF2B5EF4-FFF2-40B4-BE49-F238E27FC236}">
                <a16:creationId xmlns:a16="http://schemas.microsoft.com/office/drawing/2014/main" id="{18F92D76-1A45-4DDD-897B-C2FA29E61EA0}"/>
              </a:ext>
            </a:extLst>
          </p:cNvPr>
          <p:cNvSpPr>
            <a:spLocks noGrp="1"/>
          </p:cNvSpPr>
          <p:nvPr>
            <p:ph type="body" sz="quarter" idx="25"/>
          </p:nvPr>
        </p:nvSpPr>
        <p:spPr>
          <a:xfrm>
            <a:off x="4725162" y="1313786"/>
            <a:ext cx="3725897" cy="3105078"/>
          </a:xfrm>
        </p:spPr>
        <p:txBody>
          <a:bodyPr>
            <a:normAutofit/>
          </a:bodyPr>
          <a:lstStyle>
            <a:lvl1pPr marL="192881" indent="-192881">
              <a:buClr>
                <a:schemeClr val="accent1"/>
              </a:buClr>
              <a:buFont typeface="Arial" panose="020B0604020202020204" pitchFamily="34" charset="0"/>
              <a:buChar char="•"/>
              <a:defRPr sz="1463"/>
            </a:lvl1pPr>
            <a:lvl2pPr>
              <a:defRPr sz="1463"/>
            </a:lvl2pPr>
            <a:lvl3pPr>
              <a:defRPr sz="1463"/>
            </a:lvl3pPr>
            <a:lvl4pPr>
              <a:defRPr sz="1463"/>
            </a:lvl4pPr>
            <a:lvl5pPr>
              <a:defRPr sz="1463"/>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4" name="Picture 13">
            <a:extLst>
              <a:ext uri="{FF2B5EF4-FFF2-40B4-BE49-F238E27FC236}">
                <a16:creationId xmlns:a16="http://schemas.microsoft.com/office/drawing/2014/main" id="{64B653EB-E6B9-E440-B5D9-BB41449B49E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12360" y="4757750"/>
            <a:ext cx="648072" cy="228234"/>
          </a:xfrm>
          <a:prstGeom prst="rect">
            <a:avLst/>
          </a:prstGeom>
        </p:spPr>
      </p:pic>
      <p:cxnSp>
        <p:nvCxnSpPr>
          <p:cNvPr id="16" name="Straight Connector 15">
            <a:extLst>
              <a:ext uri="{FF2B5EF4-FFF2-40B4-BE49-F238E27FC236}">
                <a16:creationId xmlns:a16="http://schemas.microsoft.com/office/drawing/2014/main" id="{CD2A0979-8F02-BF4A-AA10-4080D3972E07}"/>
              </a:ext>
            </a:extLst>
          </p:cNvPr>
          <p:cNvCxnSpPr>
            <a:cxnSpLocks/>
          </p:cNvCxnSpPr>
          <p:nvPr userDrawn="1"/>
        </p:nvCxnSpPr>
        <p:spPr>
          <a:xfrm>
            <a:off x="680326" y="4596975"/>
            <a:ext cx="778010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ooter Placeholder 4">
            <a:extLst>
              <a:ext uri="{FF2B5EF4-FFF2-40B4-BE49-F238E27FC236}">
                <a16:creationId xmlns:a16="http://schemas.microsoft.com/office/drawing/2014/main" id="{D4FA8065-545B-E442-A983-6AD4E0CBEF86}"/>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18" name="Slide Number Placeholder 5">
            <a:extLst>
              <a:ext uri="{FF2B5EF4-FFF2-40B4-BE49-F238E27FC236}">
                <a16:creationId xmlns:a16="http://schemas.microsoft.com/office/drawing/2014/main" id="{46D0F5BB-8FFF-7B42-9E06-770838BC6C97}"/>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57430066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tats Layou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ED34DBD3-20FD-4C18-A2F4-85B31A630FEB}"/>
              </a:ext>
            </a:extLst>
          </p:cNvPr>
          <p:cNvGrpSpPr/>
          <p:nvPr userDrawn="1"/>
        </p:nvGrpSpPr>
        <p:grpSpPr>
          <a:xfrm>
            <a:off x="660085" y="1498811"/>
            <a:ext cx="4504337" cy="846095"/>
            <a:chOff x="810983" y="2350012"/>
            <a:chExt cx="6095301" cy="1085127"/>
          </a:xfrm>
        </p:grpSpPr>
        <p:sp>
          <p:nvSpPr>
            <p:cNvPr id="13" name="Rectangle: Single Corner Rounded 12">
              <a:extLst>
                <a:ext uri="{FF2B5EF4-FFF2-40B4-BE49-F238E27FC236}">
                  <a16:creationId xmlns:a16="http://schemas.microsoft.com/office/drawing/2014/main" id="{0C9997AD-F44B-4ADD-A0DF-B4A1C535053C}"/>
                </a:ext>
              </a:extLst>
            </p:cNvPr>
            <p:cNvSpPr/>
            <p:nvPr userDrawn="1"/>
          </p:nvSpPr>
          <p:spPr>
            <a:xfrm flipV="1">
              <a:off x="810983" y="2586676"/>
              <a:ext cx="5974342" cy="848463"/>
            </a:xfrm>
            <a:prstGeom prst="round1Rect">
              <a:avLst/>
            </a:prstGeom>
            <a:solidFill>
              <a:srgbClr val="CCEA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 name="Rectangle 13">
              <a:extLst>
                <a:ext uri="{FF2B5EF4-FFF2-40B4-BE49-F238E27FC236}">
                  <a16:creationId xmlns:a16="http://schemas.microsoft.com/office/drawing/2014/main" id="{F3D8B14A-ADA4-463C-A020-A63D57591D1F}"/>
                </a:ext>
              </a:extLst>
            </p:cNvPr>
            <p:cNvSpPr/>
            <p:nvPr userDrawn="1"/>
          </p:nvSpPr>
          <p:spPr>
            <a:xfrm>
              <a:off x="810983" y="2350012"/>
              <a:ext cx="6095301" cy="3383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sp>
        <p:nvSpPr>
          <p:cNvPr id="17" name="Text Placeholder 11">
            <a:extLst>
              <a:ext uri="{FF2B5EF4-FFF2-40B4-BE49-F238E27FC236}">
                <a16:creationId xmlns:a16="http://schemas.microsoft.com/office/drawing/2014/main" id="{27971D0C-CE22-4E20-9421-7AB4E194AB41}"/>
              </a:ext>
            </a:extLst>
          </p:cNvPr>
          <p:cNvSpPr>
            <a:spLocks noGrp="1"/>
          </p:cNvSpPr>
          <p:nvPr userDrawn="1">
            <p:ph type="body" sz="quarter" idx="14"/>
          </p:nvPr>
        </p:nvSpPr>
        <p:spPr>
          <a:xfrm>
            <a:off x="670202" y="1765828"/>
            <a:ext cx="4389074" cy="518052"/>
          </a:xfrm>
        </p:spPr>
        <p:txBody>
          <a:bodyPr>
            <a:normAutofit/>
          </a:bodyPr>
          <a:lstStyle>
            <a:lvl1pPr>
              <a:defRPr sz="1050"/>
            </a:lvl1pPr>
          </a:lstStyle>
          <a:p>
            <a:pPr lvl="0"/>
            <a:r>
              <a:rPr lang="en-GB"/>
              <a:t>Click to edit Master text styles</a:t>
            </a:r>
          </a:p>
        </p:txBody>
      </p:sp>
      <p:grpSp>
        <p:nvGrpSpPr>
          <p:cNvPr id="24" name="Group 23">
            <a:extLst>
              <a:ext uri="{FF2B5EF4-FFF2-40B4-BE49-F238E27FC236}">
                <a16:creationId xmlns:a16="http://schemas.microsoft.com/office/drawing/2014/main" id="{31D6D0CA-463E-4496-A50E-161443B8C3D0}"/>
              </a:ext>
            </a:extLst>
          </p:cNvPr>
          <p:cNvGrpSpPr/>
          <p:nvPr userDrawn="1"/>
        </p:nvGrpSpPr>
        <p:grpSpPr>
          <a:xfrm>
            <a:off x="5220044" y="1487877"/>
            <a:ext cx="3285582" cy="850876"/>
            <a:chOff x="7165955" y="2349121"/>
            <a:chExt cx="4198268" cy="1134501"/>
          </a:xfrm>
        </p:grpSpPr>
        <p:sp>
          <p:nvSpPr>
            <p:cNvPr id="20" name="Rectangle: Single Corner Rounded 19">
              <a:extLst>
                <a:ext uri="{FF2B5EF4-FFF2-40B4-BE49-F238E27FC236}">
                  <a16:creationId xmlns:a16="http://schemas.microsoft.com/office/drawing/2014/main" id="{5FD37BA7-E5FA-4355-9A4D-D310E8920EC9}"/>
                </a:ext>
              </a:extLst>
            </p:cNvPr>
            <p:cNvSpPr/>
            <p:nvPr userDrawn="1"/>
          </p:nvSpPr>
          <p:spPr>
            <a:xfrm flipV="1">
              <a:off x="7165955" y="2404634"/>
              <a:ext cx="4198268" cy="1078988"/>
            </a:xfrm>
            <a:prstGeom prst="round1Rect">
              <a:avLst/>
            </a:prstGeom>
            <a:solidFill>
              <a:srgbClr val="CCEA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1" name="Rectangle 20">
              <a:extLst>
                <a:ext uri="{FF2B5EF4-FFF2-40B4-BE49-F238E27FC236}">
                  <a16:creationId xmlns:a16="http://schemas.microsoft.com/office/drawing/2014/main" id="{23288F4D-7F0A-42FC-A13E-A02F94148653}"/>
                </a:ext>
              </a:extLst>
            </p:cNvPr>
            <p:cNvSpPr/>
            <p:nvPr userDrawn="1"/>
          </p:nvSpPr>
          <p:spPr>
            <a:xfrm>
              <a:off x="7165955" y="2349121"/>
              <a:ext cx="4178324" cy="3383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sp>
        <p:nvSpPr>
          <p:cNvPr id="23" name="Text Placeholder 11">
            <a:extLst>
              <a:ext uri="{FF2B5EF4-FFF2-40B4-BE49-F238E27FC236}">
                <a16:creationId xmlns:a16="http://schemas.microsoft.com/office/drawing/2014/main" id="{A0F1247A-AEDB-4470-B76C-054AE5A819B6}"/>
              </a:ext>
            </a:extLst>
          </p:cNvPr>
          <p:cNvSpPr>
            <a:spLocks noGrp="1"/>
          </p:cNvSpPr>
          <p:nvPr userDrawn="1">
            <p:ph type="body" sz="quarter" idx="17"/>
          </p:nvPr>
        </p:nvSpPr>
        <p:spPr>
          <a:xfrm>
            <a:off x="5220073" y="1761783"/>
            <a:ext cx="3295277" cy="512277"/>
          </a:xfrm>
        </p:spPr>
        <p:txBody>
          <a:bodyPr>
            <a:normAutofit/>
          </a:bodyPr>
          <a:lstStyle>
            <a:lvl1pPr>
              <a:defRPr sz="1050"/>
            </a:lvl1pPr>
          </a:lstStyle>
          <a:p>
            <a:pPr lvl="0"/>
            <a:r>
              <a:rPr lang="en-GB"/>
              <a:t>Click to edit Master text styles</a:t>
            </a:r>
          </a:p>
        </p:txBody>
      </p:sp>
      <p:sp>
        <p:nvSpPr>
          <p:cNvPr id="26" name="Rectangle: Single Corner Rounded 25">
            <a:extLst>
              <a:ext uri="{FF2B5EF4-FFF2-40B4-BE49-F238E27FC236}">
                <a16:creationId xmlns:a16="http://schemas.microsoft.com/office/drawing/2014/main" id="{1219176C-637B-4F1B-AD63-080DAF100614}"/>
              </a:ext>
            </a:extLst>
          </p:cNvPr>
          <p:cNvSpPr/>
          <p:nvPr userDrawn="1"/>
        </p:nvSpPr>
        <p:spPr>
          <a:xfrm flipV="1">
            <a:off x="678657" y="2619355"/>
            <a:ext cx="3771828" cy="281176"/>
          </a:xfrm>
          <a:prstGeom prst="round1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8" name="Rectangle: Single Corner Rounded 27">
            <a:extLst>
              <a:ext uri="{FF2B5EF4-FFF2-40B4-BE49-F238E27FC236}">
                <a16:creationId xmlns:a16="http://schemas.microsoft.com/office/drawing/2014/main" id="{9FD8DEC4-248D-42FC-85CD-20D60773FE02}"/>
              </a:ext>
            </a:extLst>
          </p:cNvPr>
          <p:cNvSpPr/>
          <p:nvPr userDrawn="1"/>
        </p:nvSpPr>
        <p:spPr>
          <a:xfrm flipV="1">
            <a:off x="4602825" y="2620314"/>
            <a:ext cx="3943350" cy="281176"/>
          </a:xfrm>
          <a:prstGeom prst="round1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nvGrpSpPr>
          <p:cNvPr id="34" name="Group 33">
            <a:extLst>
              <a:ext uri="{FF2B5EF4-FFF2-40B4-BE49-F238E27FC236}">
                <a16:creationId xmlns:a16="http://schemas.microsoft.com/office/drawing/2014/main" id="{0C662957-F0BF-43C6-B15C-2A2F5F2D0706}"/>
              </a:ext>
            </a:extLst>
          </p:cNvPr>
          <p:cNvGrpSpPr/>
          <p:nvPr userDrawn="1"/>
        </p:nvGrpSpPr>
        <p:grpSpPr>
          <a:xfrm>
            <a:off x="678659" y="3183435"/>
            <a:ext cx="3771828" cy="1290556"/>
            <a:chOff x="838198" y="4237713"/>
            <a:chExt cx="5257802" cy="1078990"/>
          </a:xfrm>
        </p:grpSpPr>
        <p:sp>
          <p:nvSpPr>
            <p:cNvPr id="32" name="Rectangle: Single Corner Rounded 31">
              <a:extLst>
                <a:ext uri="{FF2B5EF4-FFF2-40B4-BE49-F238E27FC236}">
                  <a16:creationId xmlns:a16="http://schemas.microsoft.com/office/drawing/2014/main" id="{991C2D6F-CDBB-4F86-B399-9995953117C2}"/>
                </a:ext>
              </a:extLst>
            </p:cNvPr>
            <p:cNvSpPr/>
            <p:nvPr userDrawn="1"/>
          </p:nvSpPr>
          <p:spPr>
            <a:xfrm flipV="1">
              <a:off x="838198" y="4237715"/>
              <a:ext cx="5257801" cy="1078988"/>
            </a:xfrm>
            <a:prstGeom prst="round1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3" name="Rectangle 32">
              <a:extLst>
                <a:ext uri="{FF2B5EF4-FFF2-40B4-BE49-F238E27FC236}">
                  <a16:creationId xmlns:a16="http://schemas.microsoft.com/office/drawing/2014/main" id="{73A7354C-7980-49CA-8422-AC78E6EEE1AA}"/>
                </a:ext>
              </a:extLst>
            </p:cNvPr>
            <p:cNvSpPr/>
            <p:nvPr userDrawn="1"/>
          </p:nvSpPr>
          <p:spPr>
            <a:xfrm>
              <a:off x="838198" y="4237713"/>
              <a:ext cx="5257802" cy="208296"/>
            </a:xfrm>
            <a:prstGeom prst="rect">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sp>
        <p:nvSpPr>
          <p:cNvPr id="3" name="Text Placeholder 2">
            <a:extLst>
              <a:ext uri="{FF2B5EF4-FFF2-40B4-BE49-F238E27FC236}">
                <a16:creationId xmlns:a16="http://schemas.microsoft.com/office/drawing/2014/main" id="{BB0D00CF-6B43-4260-BA3D-4BBF45933CED}"/>
              </a:ext>
            </a:extLst>
          </p:cNvPr>
          <p:cNvSpPr>
            <a:spLocks noGrp="1"/>
          </p:cNvSpPr>
          <p:nvPr>
            <p:ph type="body" sz="quarter" idx="20"/>
          </p:nvPr>
        </p:nvSpPr>
        <p:spPr>
          <a:xfrm>
            <a:off x="700224" y="3465523"/>
            <a:ext cx="3750263" cy="953346"/>
          </a:xfrm>
        </p:spPr>
        <p:txBody>
          <a:bodyPr>
            <a:normAutofit/>
          </a:bodyPr>
          <a:lstStyle>
            <a:lvl1pPr>
              <a:defRPr lang="en-US" sz="1050" kern="1200" dirty="0" smtClean="0">
                <a:solidFill>
                  <a:schemeClr val="tx1"/>
                </a:solidFill>
                <a:latin typeface="Arial" panose="020B0604020202020204" pitchFamily="34" charset="0"/>
                <a:ea typeface="+mn-ea"/>
                <a:cs typeface="Arial" panose="020B0604020202020204" pitchFamily="34" charset="0"/>
              </a:defRPr>
            </a:lvl1pPr>
          </a:lstStyle>
          <a:p>
            <a:pPr lvl="0"/>
            <a:r>
              <a:rPr lang="en-GB"/>
              <a:t>Click to edit Master text styles</a:t>
            </a:r>
          </a:p>
        </p:txBody>
      </p:sp>
      <p:sp>
        <p:nvSpPr>
          <p:cNvPr id="46" name="Title 1">
            <a:extLst>
              <a:ext uri="{FF2B5EF4-FFF2-40B4-BE49-F238E27FC236}">
                <a16:creationId xmlns:a16="http://schemas.microsoft.com/office/drawing/2014/main" id="{48A1788F-DA56-49A2-B4FF-AFE05CB64325}"/>
              </a:ext>
            </a:extLst>
          </p:cNvPr>
          <p:cNvSpPr>
            <a:spLocks noGrp="1"/>
          </p:cNvSpPr>
          <p:nvPr>
            <p:ph type="title" hasCustomPrompt="1"/>
          </p:nvPr>
        </p:nvSpPr>
        <p:spPr>
          <a:xfrm>
            <a:off x="685801" y="273844"/>
            <a:ext cx="7772399" cy="644652"/>
          </a:xfrm>
        </p:spPr>
        <p:txBody>
          <a:bodyPr>
            <a:normAutofit/>
          </a:bodyPr>
          <a:lstStyle>
            <a:lvl1pPr>
              <a:defRPr sz="2475" cap="all" baseline="0"/>
            </a:lvl1pPr>
          </a:lstStyle>
          <a:p>
            <a:r>
              <a:rPr lang="en-US"/>
              <a:t>TITLE</a:t>
            </a:r>
            <a:endParaRPr lang="en-GB"/>
          </a:p>
        </p:txBody>
      </p:sp>
      <p:sp>
        <p:nvSpPr>
          <p:cNvPr id="51" name="Text Placeholder 7">
            <a:extLst>
              <a:ext uri="{FF2B5EF4-FFF2-40B4-BE49-F238E27FC236}">
                <a16:creationId xmlns:a16="http://schemas.microsoft.com/office/drawing/2014/main" id="{7CC3F506-31ED-4C4D-8FF3-B38F2AE0D6AA}"/>
              </a:ext>
            </a:extLst>
          </p:cNvPr>
          <p:cNvSpPr>
            <a:spLocks noGrp="1"/>
          </p:cNvSpPr>
          <p:nvPr>
            <p:ph type="body" sz="quarter" idx="24" hasCustomPrompt="1"/>
          </p:nvPr>
        </p:nvSpPr>
        <p:spPr>
          <a:xfrm>
            <a:off x="678659" y="724631"/>
            <a:ext cx="7772400" cy="378396"/>
          </a:xfrm>
        </p:spPr>
        <p:txBody>
          <a:bodyPr>
            <a:noAutofit/>
          </a:bodyPr>
          <a:lstStyle>
            <a:lvl1pPr marL="0" indent="0">
              <a:buNone/>
              <a:defRPr sz="1463">
                <a:solidFill>
                  <a:schemeClr val="accent1"/>
                </a:solidFill>
              </a:defRPr>
            </a:lvl1pPr>
          </a:lstStyle>
          <a:p>
            <a:pPr lvl="0"/>
            <a:r>
              <a:rPr lang="en-US"/>
              <a:t>Subhead</a:t>
            </a:r>
            <a:endParaRPr lang="en-GB"/>
          </a:p>
        </p:txBody>
      </p:sp>
      <p:grpSp>
        <p:nvGrpSpPr>
          <p:cNvPr id="55" name="Group 54">
            <a:extLst>
              <a:ext uri="{FF2B5EF4-FFF2-40B4-BE49-F238E27FC236}">
                <a16:creationId xmlns:a16="http://schemas.microsoft.com/office/drawing/2014/main" id="{DEEB6F68-8CF7-4B57-99E6-C32F2D1BEF48}"/>
              </a:ext>
            </a:extLst>
          </p:cNvPr>
          <p:cNvGrpSpPr/>
          <p:nvPr userDrawn="1"/>
        </p:nvGrpSpPr>
        <p:grpSpPr>
          <a:xfrm>
            <a:off x="621509" y="471488"/>
            <a:ext cx="38576" cy="447008"/>
            <a:chOff x="1117600" y="762000"/>
            <a:chExt cx="76200" cy="914400"/>
          </a:xfrm>
        </p:grpSpPr>
        <p:cxnSp>
          <p:nvCxnSpPr>
            <p:cNvPr id="56" name="Straight Connector 55">
              <a:extLst>
                <a:ext uri="{FF2B5EF4-FFF2-40B4-BE49-F238E27FC236}">
                  <a16:creationId xmlns:a16="http://schemas.microsoft.com/office/drawing/2014/main" id="{2F8C49A8-1CD9-47CA-96D0-FA08749AFE27}"/>
                </a:ext>
              </a:extLst>
            </p:cNvPr>
            <p:cNvCxnSpPr>
              <a:cxnSpLocks/>
            </p:cNvCxnSpPr>
            <p:nvPr userDrawn="1"/>
          </p:nvCxnSpPr>
          <p:spPr>
            <a:xfrm>
              <a:off x="1193800" y="762000"/>
              <a:ext cx="0" cy="9144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9D24ED6-3B73-44C9-BBFA-5EE80B15C9C9}"/>
                </a:ext>
              </a:extLst>
            </p:cNvPr>
            <p:cNvCxnSpPr>
              <a:cxnSpLocks/>
            </p:cNvCxnSpPr>
            <p:nvPr userDrawn="1"/>
          </p:nvCxnSpPr>
          <p:spPr>
            <a:xfrm>
              <a:off x="1117600" y="762000"/>
              <a:ext cx="0" cy="914400"/>
            </a:xfrm>
            <a:prstGeom prst="line">
              <a:avLst/>
            </a:prstGeom>
            <a:ln>
              <a:solidFill>
                <a:schemeClr val="accent1"/>
              </a:solidFill>
            </a:ln>
          </p:spPr>
          <p:style>
            <a:lnRef idx="3">
              <a:schemeClr val="accent3"/>
            </a:lnRef>
            <a:fillRef idx="0">
              <a:schemeClr val="accent3"/>
            </a:fillRef>
            <a:effectRef idx="2">
              <a:schemeClr val="accent3"/>
            </a:effectRef>
            <a:fontRef idx="minor">
              <a:schemeClr val="tx1"/>
            </a:fontRef>
          </p:style>
        </p:cxnSp>
      </p:grpSp>
      <p:sp>
        <p:nvSpPr>
          <p:cNvPr id="4" name="Text Placeholder 3">
            <a:extLst>
              <a:ext uri="{FF2B5EF4-FFF2-40B4-BE49-F238E27FC236}">
                <a16:creationId xmlns:a16="http://schemas.microsoft.com/office/drawing/2014/main" id="{874863E4-642B-4488-9B46-CAB852151D2F}"/>
              </a:ext>
            </a:extLst>
          </p:cNvPr>
          <p:cNvSpPr>
            <a:spLocks noGrp="1"/>
          </p:cNvSpPr>
          <p:nvPr>
            <p:ph type="body" sz="quarter" idx="25"/>
          </p:nvPr>
        </p:nvSpPr>
        <p:spPr>
          <a:xfrm>
            <a:off x="664326" y="1505531"/>
            <a:ext cx="4409570" cy="259842"/>
          </a:xfrm>
          <a:solidFill>
            <a:schemeClr val="accent1"/>
          </a:solidFill>
          <a:ln>
            <a:noFill/>
          </a:ln>
        </p:spPr>
        <p:txBody>
          <a:bodyPr anchor="ctr"/>
          <a:lstStyle>
            <a:lvl1pPr marL="0" indent="0">
              <a:buNone/>
              <a:defRPr cap="all" baseline="0">
                <a:solidFill>
                  <a:schemeClr val="bg1"/>
                </a:solidFill>
              </a:defRPr>
            </a:lvl1pPr>
          </a:lstStyle>
          <a:p>
            <a:pPr lvl="0"/>
            <a:r>
              <a:rPr lang="en-GB"/>
              <a:t>Click to edit Master text styles</a:t>
            </a:r>
          </a:p>
        </p:txBody>
      </p:sp>
      <p:sp>
        <p:nvSpPr>
          <p:cNvPr id="8" name="Text Placeholder 7">
            <a:extLst>
              <a:ext uri="{FF2B5EF4-FFF2-40B4-BE49-F238E27FC236}">
                <a16:creationId xmlns:a16="http://schemas.microsoft.com/office/drawing/2014/main" id="{2658D394-A396-4611-8CA2-2E833AC66D3F}"/>
              </a:ext>
            </a:extLst>
          </p:cNvPr>
          <p:cNvSpPr>
            <a:spLocks noGrp="1"/>
          </p:cNvSpPr>
          <p:nvPr>
            <p:ph type="body" sz="quarter" idx="26"/>
          </p:nvPr>
        </p:nvSpPr>
        <p:spPr>
          <a:xfrm>
            <a:off x="5220044" y="1497509"/>
            <a:ext cx="3295277" cy="253603"/>
          </a:xfrm>
          <a:solidFill>
            <a:schemeClr val="accent1"/>
          </a:solidFill>
        </p:spPr>
        <p:txBody>
          <a:bodyPr anchor="ctr"/>
          <a:lstStyle>
            <a:lvl1pPr marL="0" indent="0">
              <a:buNone/>
              <a:defRPr cap="all" baseline="0">
                <a:solidFill>
                  <a:schemeClr val="bg1"/>
                </a:solidFill>
              </a:defRPr>
            </a:lvl1pPr>
          </a:lstStyle>
          <a:p>
            <a:pPr lvl="0"/>
            <a:r>
              <a:rPr lang="en-GB"/>
              <a:t>Click to edit Master text styles</a:t>
            </a:r>
          </a:p>
        </p:txBody>
      </p:sp>
      <p:sp>
        <p:nvSpPr>
          <p:cNvPr id="38" name="Text Placeholder 3">
            <a:extLst>
              <a:ext uri="{FF2B5EF4-FFF2-40B4-BE49-F238E27FC236}">
                <a16:creationId xmlns:a16="http://schemas.microsoft.com/office/drawing/2014/main" id="{9EEA8EEF-4F3C-476D-B23D-256816839625}"/>
              </a:ext>
            </a:extLst>
          </p:cNvPr>
          <p:cNvSpPr>
            <a:spLocks noGrp="1"/>
          </p:cNvSpPr>
          <p:nvPr>
            <p:ph type="body" sz="quarter" idx="27"/>
          </p:nvPr>
        </p:nvSpPr>
        <p:spPr>
          <a:xfrm>
            <a:off x="678658" y="3180666"/>
            <a:ext cx="3771827" cy="249138"/>
          </a:xfrm>
          <a:solidFill>
            <a:schemeClr val="accent1"/>
          </a:solidFill>
        </p:spPr>
        <p:txBody>
          <a:bodyPr anchor="ctr"/>
          <a:lstStyle>
            <a:lvl1pPr marL="0" indent="0">
              <a:buNone/>
              <a:defRPr cap="all" baseline="0">
                <a:solidFill>
                  <a:schemeClr val="bg1"/>
                </a:solidFill>
              </a:defRPr>
            </a:lvl1pPr>
          </a:lstStyle>
          <a:p>
            <a:pPr lvl="0"/>
            <a:r>
              <a:rPr lang="en-GB"/>
              <a:t>Click to edit Master text styles</a:t>
            </a:r>
          </a:p>
        </p:txBody>
      </p:sp>
      <p:grpSp>
        <p:nvGrpSpPr>
          <p:cNvPr id="47" name="Group 46">
            <a:extLst>
              <a:ext uri="{FF2B5EF4-FFF2-40B4-BE49-F238E27FC236}">
                <a16:creationId xmlns:a16="http://schemas.microsoft.com/office/drawing/2014/main" id="{FAB3E236-16F6-4CCB-8365-08E6973AF416}"/>
              </a:ext>
            </a:extLst>
          </p:cNvPr>
          <p:cNvGrpSpPr/>
          <p:nvPr userDrawn="1"/>
        </p:nvGrpSpPr>
        <p:grpSpPr>
          <a:xfrm>
            <a:off x="4602827" y="3172818"/>
            <a:ext cx="3943352" cy="1290556"/>
            <a:chOff x="838198" y="4237713"/>
            <a:chExt cx="5257802" cy="1078990"/>
          </a:xfrm>
        </p:grpSpPr>
        <p:sp>
          <p:nvSpPr>
            <p:cNvPr id="48" name="Rectangle: Single Corner Rounded 47">
              <a:extLst>
                <a:ext uri="{FF2B5EF4-FFF2-40B4-BE49-F238E27FC236}">
                  <a16:creationId xmlns:a16="http://schemas.microsoft.com/office/drawing/2014/main" id="{1F515EE5-74C7-42D4-A720-235F80C465D2}"/>
                </a:ext>
              </a:extLst>
            </p:cNvPr>
            <p:cNvSpPr/>
            <p:nvPr userDrawn="1"/>
          </p:nvSpPr>
          <p:spPr>
            <a:xfrm flipV="1">
              <a:off x="838198" y="4237715"/>
              <a:ext cx="5257801" cy="1078988"/>
            </a:xfrm>
            <a:prstGeom prst="round1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9" name="Rectangle 48">
              <a:extLst>
                <a:ext uri="{FF2B5EF4-FFF2-40B4-BE49-F238E27FC236}">
                  <a16:creationId xmlns:a16="http://schemas.microsoft.com/office/drawing/2014/main" id="{F9F8ADC1-12E2-4B4B-94B5-1CD102E8BDDC}"/>
                </a:ext>
              </a:extLst>
            </p:cNvPr>
            <p:cNvSpPr/>
            <p:nvPr userDrawn="1"/>
          </p:nvSpPr>
          <p:spPr>
            <a:xfrm>
              <a:off x="838198" y="4237713"/>
              <a:ext cx="5257802" cy="208296"/>
            </a:xfrm>
            <a:prstGeom prst="rect">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sp>
        <p:nvSpPr>
          <p:cNvPr id="50" name="Text Placeholder 2">
            <a:extLst>
              <a:ext uri="{FF2B5EF4-FFF2-40B4-BE49-F238E27FC236}">
                <a16:creationId xmlns:a16="http://schemas.microsoft.com/office/drawing/2014/main" id="{DA889957-28EC-4264-9EA5-5C5F69FCC611}"/>
              </a:ext>
            </a:extLst>
          </p:cNvPr>
          <p:cNvSpPr>
            <a:spLocks noGrp="1"/>
          </p:cNvSpPr>
          <p:nvPr>
            <p:ph type="body" sz="quarter" idx="28"/>
          </p:nvPr>
        </p:nvSpPr>
        <p:spPr>
          <a:xfrm>
            <a:off x="4624921" y="3454907"/>
            <a:ext cx="3921256" cy="953346"/>
          </a:xfrm>
        </p:spPr>
        <p:txBody>
          <a:bodyPr>
            <a:normAutofit/>
          </a:bodyPr>
          <a:lstStyle>
            <a:lvl1pPr>
              <a:defRPr lang="en-US" sz="1050" kern="1200" dirty="0" smtClean="0">
                <a:solidFill>
                  <a:schemeClr val="tx1"/>
                </a:solidFill>
                <a:latin typeface="Arial" panose="020B0604020202020204" pitchFamily="34" charset="0"/>
                <a:ea typeface="+mn-ea"/>
                <a:cs typeface="Arial" panose="020B0604020202020204" pitchFamily="34" charset="0"/>
              </a:defRPr>
            </a:lvl1pPr>
          </a:lstStyle>
          <a:p>
            <a:pPr lvl="0"/>
            <a:r>
              <a:rPr lang="en-GB"/>
              <a:t>Click to edit Master text styles</a:t>
            </a:r>
          </a:p>
        </p:txBody>
      </p:sp>
      <p:sp>
        <p:nvSpPr>
          <p:cNvPr id="52" name="Text Placeholder 3">
            <a:extLst>
              <a:ext uri="{FF2B5EF4-FFF2-40B4-BE49-F238E27FC236}">
                <a16:creationId xmlns:a16="http://schemas.microsoft.com/office/drawing/2014/main" id="{80E24EF7-89F6-47E5-8D62-DC2A5C901C3E}"/>
              </a:ext>
            </a:extLst>
          </p:cNvPr>
          <p:cNvSpPr>
            <a:spLocks noGrp="1"/>
          </p:cNvSpPr>
          <p:nvPr>
            <p:ph type="body" sz="quarter" idx="29"/>
          </p:nvPr>
        </p:nvSpPr>
        <p:spPr>
          <a:xfrm>
            <a:off x="4602826" y="3170050"/>
            <a:ext cx="3943350" cy="249138"/>
          </a:xfrm>
          <a:solidFill>
            <a:schemeClr val="accent1"/>
          </a:solidFill>
        </p:spPr>
        <p:txBody>
          <a:bodyPr anchor="ctr"/>
          <a:lstStyle>
            <a:lvl1pPr marL="0" indent="0">
              <a:buNone/>
              <a:defRPr cap="all" baseline="0">
                <a:solidFill>
                  <a:schemeClr val="bg1"/>
                </a:solidFill>
              </a:defRPr>
            </a:lvl1pPr>
          </a:lstStyle>
          <a:p>
            <a:pPr lvl="0"/>
            <a:r>
              <a:rPr lang="en-GB"/>
              <a:t>Click to edit Master text styles</a:t>
            </a:r>
          </a:p>
        </p:txBody>
      </p:sp>
      <p:sp>
        <p:nvSpPr>
          <p:cNvPr id="10" name="Text Placeholder 9">
            <a:extLst>
              <a:ext uri="{FF2B5EF4-FFF2-40B4-BE49-F238E27FC236}">
                <a16:creationId xmlns:a16="http://schemas.microsoft.com/office/drawing/2014/main" id="{E79F23CD-DFC2-47C3-BCD3-B170BCBAF423}"/>
              </a:ext>
            </a:extLst>
          </p:cNvPr>
          <p:cNvSpPr>
            <a:spLocks noGrp="1"/>
          </p:cNvSpPr>
          <p:nvPr>
            <p:ph type="body" sz="quarter" idx="30"/>
          </p:nvPr>
        </p:nvSpPr>
        <p:spPr>
          <a:xfrm>
            <a:off x="670076" y="2615877"/>
            <a:ext cx="3771828" cy="281175"/>
          </a:xfrm>
        </p:spPr>
        <p:txBody>
          <a:bodyPr anchor="ctr"/>
          <a:lstStyle>
            <a:lvl1pPr marL="0" indent="0" algn="ctr">
              <a:buNone/>
              <a:defRPr b="1" i="0" cap="all" baseline="0">
                <a:solidFill>
                  <a:schemeClr val="bg1"/>
                </a:solidFill>
              </a:defRPr>
            </a:lvl1pPr>
          </a:lstStyle>
          <a:p>
            <a:pPr lvl="0"/>
            <a:r>
              <a:rPr lang="en-GB"/>
              <a:t>Click to edit Master text styles</a:t>
            </a:r>
          </a:p>
        </p:txBody>
      </p:sp>
      <p:sp>
        <p:nvSpPr>
          <p:cNvPr id="54" name="Text Placeholder 9">
            <a:extLst>
              <a:ext uri="{FF2B5EF4-FFF2-40B4-BE49-F238E27FC236}">
                <a16:creationId xmlns:a16="http://schemas.microsoft.com/office/drawing/2014/main" id="{8D49A170-BE52-43C7-A0BD-A599FBFB5F0B}"/>
              </a:ext>
            </a:extLst>
          </p:cNvPr>
          <p:cNvSpPr>
            <a:spLocks noGrp="1"/>
          </p:cNvSpPr>
          <p:nvPr>
            <p:ph type="body" sz="quarter" idx="31"/>
          </p:nvPr>
        </p:nvSpPr>
        <p:spPr>
          <a:xfrm>
            <a:off x="4613609" y="2620314"/>
            <a:ext cx="3932566" cy="278280"/>
          </a:xfrm>
        </p:spPr>
        <p:txBody>
          <a:bodyPr anchor="ctr"/>
          <a:lstStyle>
            <a:lvl1pPr marL="0" indent="0" algn="ctr">
              <a:buNone/>
              <a:defRPr b="1" i="0" cap="all" baseline="0">
                <a:solidFill>
                  <a:schemeClr val="bg1"/>
                </a:solidFill>
              </a:defRPr>
            </a:lvl1pPr>
          </a:lstStyle>
          <a:p>
            <a:pPr lvl="0"/>
            <a:r>
              <a:rPr lang="en-GB"/>
              <a:t>Click to edit Master text styles</a:t>
            </a:r>
          </a:p>
        </p:txBody>
      </p:sp>
      <p:pic>
        <p:nvPicPr>
          <p:cNvPr id="35" name="Picture 34">
            <a:extLst>
              <a:ext uri="{FF2B5EF4-FFF2-40B4-BE49-F238E27FC236}">
                <a16:creationId xmlns:a16="http://schemas.microsoft.com/office/drawing/2014/main" id="{1A20CE66-F57B-3D46-9F25-A92940895F7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12360" y="4757750"/>
            <a:ext cx="648072" cy="228234"/>
          </a:xfrm>
          <a:prstGeom prst="rect">
            <a:avLst/>
          </a:prstGeom>
        </p:spPr>
      </p:pic>
      <p:cxnSp>
        <p:nvCxnSpPr>
          <p:cNvPr id="37" name="Straight Connector 36">
            <a:extLst>
              <a:ext uri="{FF2B5EF4-FFF2-40B4-BE49-F238E27FC236}">
                <a16:creationId xmlns:a16="http://schemas.microsoft.com/office/drawing/2014/main" id="{1B191596-9657-4D46-9152-55D120C15536}"/>
              </a:ext>
            </a:extLst>
          </p:cNvPr>
          <p:cNvCxnSpPr>
            <a:cxnSpLocks/>
          </p:cNvCxnSpPr>
          <p:nvPr userDrawn="1"/>
        </p:nvCxnSpPr>
        <p:spPr>
          <a:xfrm>
            <a:off x="680326" y="4596975"/>
            <a:ext cx="778010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9" name="Footer Placeholder 4">
            <a:extLst>
              <a:ext uri="{FF2B5EF4-FFF2-40B4-BE49-F238E27FC236}">
                <a16:creationId xmlns:a16="http://schemas.microsoft.com/office/drawing/2014/main" id="{3C09418C-477D-A04F-89BB-BC4BF05706B7}"/>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40" name="Slide Number Placeholder 5">
            <a:extLst>
              <a:ext uri="{FF2B5EF4-FFF2-40B4-BE49-F238E27FC236}">
                <a16:creationId xmlns:a16="http://schemas.microsoft.com/office/drawing/2014/main" id="{630A5957-6A57-F847-834F-983723F1FA4B}"/>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65599109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ubhead Single Column Picture Table">
    <p:spTree>
      <p:nvGrpSpPr>
        <p:cNvPr id="1" name=""/>
        <p:cNvGrpSpPr/>
        <p:nvPr/>
      </p:nvGrpSpPr>
      <p:grpSpPr>
        <a:xfrm>
          <a:off x="0" y="0"/>
          <a:ext cx="0" cy="0"/>
          <a:chOff x="0" y="0"/>
          <a:chExt cx="0" cy="0"/>
        </a:xfrm>
      </p:grpSpPr>
      <p:sp>
        <p:nvSpPr>
          <p:cNvPr id="40" name="Title 1">
            <a:extLst>
              <a:ext uri="{FF2B5EF4-FFF2-40B4-BE49-F238E27FC236}">
                <a16:creationId xmlns:a16="http://schemas.microsoft.com/office/drawing/2014/main" id="{4919074C-E71C-4E81-9784-958B6CB0957B}"/>
              </a:ext>
            </a:extLst>
          </p:cNvPr>
          <p:cNvSpPr>
            <a:spLocks noGrp="1"/>
          </p:cNvSpPr>
          <p:nvPr userDrawn="1">
            <p:ph type="title" hasCustomPrompt="1"/>
          </p:nvPr>
        </p:nvSpPr>
        <p:spPr>
          <a:xfrm>
            <a:off x="685801" y="273844"/>
            <a:ext cx="7772399" cy="644652"/>
          </a:xfrm>
        </p:spPr>
        <p:txBody>
          <a:bodyPr>
            <a:normAutofit/>
          </a:bodyPr>
          <a:lstStyle>
            <a:lvl1pPr>
              <a:defRPr sz="2475" cap="all" baseline="0"/>
            </a:lvl1pPr>
          </a:lstStyle>
          <a:p>
            <a:r>
              <a:rPr lang="en-US"/>
              <a:t>TITLE</a:t>
            </a:r>
            <a:endParaRPr lang="en-GB"/>
          </a:p>
        </p:txBody>
      </p:sp>
      <p:sp>
        <p:nvSpPr>
          <p:cNvPr id="41" name="Text Placeholder 7">
            <a:extLst>
              <a:ext uri="{FF2B5EF4-FFF2-40B4-BE49-F238E27FC236}">
                <a16:creationId xmlns:a16="http://schemas.microsoft.com/office/drawing/2014/main" id="{F0765D7B-B83E-46AA-908A-C75DE0A56D1E}"/>
              </a:ext>
            </a:extLst>
          </p:cNvPr>
          <p:cNvSpPr>
            <a:spLocks noGrp="1"/>
          </p:cNvSpPr>
          <p:nvPr userDrawn="1">
            <p:ph type="body" sz="quarter" idx="27" hasCustomPrompt="1"/>
          </p:nvPr>
        </p:nvSpPr>
        <p:spPr>
          <a:xfrm>
            <a:off x="678659" y="724631"/>
            <a:ext cx="7772400" cy="378396"/>
          </a:xfrm>
        </p:spPr>
        <p:txBody>
          <a:bodyPr>
            <a:noAutofit/>
          </a:bodyPr>
          <a:lstStyle>
            <a:lvl1pPr marL="0" indent="0">
              <a:buNone/>
              <a:defRPr sz="1463">
                <a:solidFill>
                  <a:schemeClr val="accent1"/>
                </a:solidFill>
              </a:defRPr>
            </a:lvl1pPr>
          </a:lstStyle>
          <a:p>
            <a:pPr lvl="0"/>
            <a:r>
              <a:rPr lang="en-US"/>
              <a:t>Subhead</a:t>
            </a:r>
            <a:endParaRPr lang="en-GB"/>
          </a:p>
        </p:txBody>
      </p:sp>
      <p:grpSp>
        <p:nvGrpSpPr>
          <p:cNvPr id="42" name="Group 41">
            <a:extLst>
              <a:ext uri="{FF2B5EF4-FFF2-40B4-BE49-F238E27FC236}">
                <a16:creationId xmlns:a16="http://schemas.microsoft.com/office/drawing/2014/main" id="{F1305587-7AFE-4640-9EBC-6140C322665B}"/>
              </a:ext>
            </a:extLst>
          </p:cNvPr>
          <p:cNvGrpSpPr/>
          <p:nvPr userDrawn="1"/>
        </p:nvGrpSpPr>
        <p:grpSpPr>
          <a:xfrm>
            <a:off x="621509" y="471488"/>
            <a:ext cx="38576" cy="447008"/>
            <a:chOff x="1117600" y="762000"/>
            <a:chExt cx="76200" cy="914400"/>
          </a:xfrm>
        </p:grpSpPr>
        <p:cxnSp>
          <p:nvCxnSpPr>
            <p:cNvPr id="43" name="Straight Connector 42">
              <a:extLst>
                <a:ext uri="{FF2B5EF4-FFF2-40B4-BE49-F238E27FC236}">
                  <a16:creationId xmlns:a16="http://schemas.microsoft.com/office/drawing/2014/main" id="{E5D7C934-FCC5-4AC6-A0E1-FAA0AF9A424C}"/>
                </a:ext>
              </a:extLst>
            </p:cNvPr>
            <p:cNvCxnSpPr>
              <a:cxnSpLocks/>
            </p:cNvCxnSpPr>
            <p:nvPr userDrawn="1"/>
          </p:nvCxnSpPr>
          <p:spPr>
            <a:xfrm>
              <a:off x="1193800" y="762000"/>
              <a:ext cx="0" cy="9144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EC8948A-0F1A-409B-92F8-62014386DED9}"/>
                </a:ext>
              </a:extLst>
            </p:cNvPr>
            <p:cNvCxnSpPr>
              <a:cxnSpLocks/>
            </p:cNvCxnSpPr>
            <p:nvPr userDrawn="1"/>
          </p:nvCxnSpPr>
          <p:spPr>
            <a:xfrm>
              <a:off x="1117600" y="762000"/>
              <a:ext cx="0" cy="914400"/>
            </a:xfrm>
            <a:prstGeom prst="line">
              <a:avLst/>
            </a:prstGeom>
            <a:ln>
              <a:solidFill>
                <a:schemeClr val="accent1"/>
              </a:solidFill>
            </a:ln>
          </p:spPr>
          <p:style>
            <a:lnRef idx="3">
              <a:schemeClr val="accent3"/>
            </a:lnRef>
            <a:fillRef idx="0">
              <a:schemeClr val="accent3"/>
            </a:fillRef>
            <a:effectRef idx="2">
              <a:schemeClr val="accent3"/>
            </a:effectRef>
            <a:fontRef idx="minor">
              <a:schemeClr val="tx1"/>
            </a:fontRef>
          </p:style>
        </p:cxnSp>
      </p:grpSp>
      <p:grpSp>
        <p:nvGrpSpPr>
          <p:cNvPr id="22" name="Group 21">
            <a:extLst>
              <a:ext uri="{FF2B5EF4-FFF2-40B4-BE49-F238E27FC236}">
                <a16:creationId xmlns:a16="http://schemas.microsoft.com/office/drawing/2014/main" id="{7067E916-196E-4785-8F15-5AD4AF84C04B}"/>
              </a:ext>
            </a:extLst>
          </p:cNvPr>
          <p:cNvGrpSpPr/>
          <p:nvPr userDrawn="1"/>
        </p:nvGrpSpPr>
        <p:grpSpPr>
          <a:xfrm>
            <a:off x="5940365" y="1562308"/>
            <a:ext cx="2557296" cy="2458042"/>
            <a:chOff x="1128378" y="2335618"/>
            <a:chExt cx="4491351" cy="4846079"/>
          </a:xfrm>
          <a:solidFill>
            <a:srgbClr val="DAE0E9"/>
          </a:solidFill>
        </p:grpSpPr>
        <p:sp>
          <p:nvSpPr>
            <p:cNvPr id="23" name="Rectangle: Single Corner Rounded 22">
              <a:extLst>
                <a:ext uri="{FF2B5EF4-FFF2-40B4-BE49-F238E27FC236}">
                  <a16:creationId xmlns:a16="http://schemas.microsoft.com/office/drawing/2014/main" id="{2FF78F51-27E5-4948-BE43-ECC67B12E2B5}"/>
                </a:ext>
              </a:extLst>
            </p:cNvPr>
            <p:cNvSpPr/>
            <p:nvPr userDrawn="1"/>
          </p:nvSpPr>
          <p:spPr>
            <a:xfrm flipV="1">
              <a:off x="1128378" y="2521950"/>
              <a:ext cx="4491351" cy="4659747"/>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5" name="Rectangle 24">
              <a:extLst>
                <a:ext uri="{FF2B5EF4-FFF2-40B4-BE49-F238E27FC236}">
                  <a16:creationId xmlns:a16="http://schemas.microsoft.com/office/drawing/2014/main" id="{29FA1E1A-223D-4C0C-B32F-0AB61F750CF2}"/>
                </a:ext>
              </a:extLst>
            </p:cNvPr>
            <p:cNvSpPr/>
            <p:nvPr userDrawn="1"/>
          </p:nvSpPr>
          <p:spPr>
            <a:xfrm>
              <a:off x="1130293" y="2335618"/>
              <a:ext cx="4487302" cy="4922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sp>
        <p:nvSpPr>
          <p:cNvPr id="26" name="Text Placeholder 11">
            <a:extLst>
              <a:ext uri="{FF2B5EF4-FFF2-40B4-BE49-F238E27FC236}">
                <a16:creationId xmlns:a16="http://schemas.microsoft.com/office/drawing/2014/main" id="{93FF4CAD-F700-4C47-8B9E-C4EEA151448A}"/>
              </a:ext>
            </a:extLst>
          </p:cNvPr>
          <p:cNvSpPr>
            <a:spLocks noGrp="1"/>
          </p:cNvSpPr>
          <p:nvPr>
            <p:ph type="body" sz="quarter" idx="19"/>
          </p:nvPr>
        </p:nvSpPr>
        <p:spPr>
          <a:xfrm>
            <a:off x="5944630" y="2026402"/>
            <a:ext cx="2557300" cy="714198"/>
          </a:xfrm>
        </p:spPr>
        <p:txBody>
          <a:bodyPr>
            <a:normAutofit/>
          </a:bodyPr>
          <a:lstStyle>
            <a:lvl1pPr marL="0" indent="0">
              <a:buNone/>
              <a:defRPr sz="1125">
                <a:solidFill>
                  <a:srgbClr val="000000"/>
                </a:solidFill>
              </a:defRPr>
            </a:lvl1pPr>
          </a:lstStyle>
          <a:p>
            <a:pPr lvl="0"/>
            <a:r>
              <a:rPr lang="en-GB"/>
              <a:t>Click to edit Master text styles</a:t>
            </a:r>
          </a:p>
        </p:txBody>
      </p:sp>
      <p:sp>
        <p:nvSpPr>
          <p:cNvPr id="27" name="Text Placeholder 11">
            <a:extLst>
              <a:ext uri="{FF2B5EF4-FFF2-40B4-BE49-F238E27FC236}">
                <a16:creationId xmlns:a16="http://schemas.microsoft.com/office/drawing/2014/main" id="{54D422BF-9E0F-43DA-925F-D3F100A14B28}"/>
              </a:ext>
            </a:extLst>
          </p:cNvPr>
          <p:cNvSpPr>
            <a:spLocks noGrp="1"/>
          </p:cNvSpPr>
          <p:nvPr>
            <p:ph type="body" sz="quarter" idx="20"/>
          </p:nvPr>
        </p:nvSpPr>
        <p:spPr>
          <a:xfrm>
            <a:off x="5944633" y="1584361"/>
            <a:ext cx="2557303" cy="418193"/>
          </a:xfrm>
        </p:spPr>
        <p:txBody>
          <a:bodyPr>
            <a:noAutofit/>
          </a:bodyPr>
          <a:lstStyle>
            <a:lvl1pPr marL="0" indent="0">
              <a:buNone/>
              <a:defRPr sz="1125" b="0">
                <a:solidFill>
                  <a:schemeClr val="accent1"/>
                </a:solidFill>
              </a:defRPr>
            </a:lvl1pPr>
          </a:lstStyle>
          <a:p>
            <a:pPr lvl="0"/>
            <a:r>
              <a:rPr lang="en-GB"/>
              <a:t>Click to edit Master text styles</a:t>
            </a:r>
          </a:p>
        </p:txBody>
      </p:sp>
      <p:sp>
        <p:nvSpPr>
          <p:cNvPr id="28" name="Text Placeholder 16">
            <a:extLst>
              <a:ext uri="{FF2B5EF4-FFF2-40B4-BE49-F238E27FC236}">
                <a16:creationId xmlns:a16="http://schemas.microsoft.com/office/drawing/2014/main" id="{6911AEC8-FB9B-4361-A5A9-03EFBEE35BDC}"/>
              </a:ext>
            </a:extLst>
          </p:cNvPr>
          <p:cNvSpPr>
            <a:spLocks noGrp="1"/>
          </p:cNvSpPr>
          <p:nvPr>
            <p:ph type="body" sz="quarter" idx="26" hasCustomPrompt="1"/>
          </p:nvPr>
        </p:nvSpPr>
        <p:spPr>
          <a:xfrm>
            <a:off x="5944633" y="1279538"/>
            <a:ext cx="2557296" cy="278301"/>
          </a:xfrm>
          <a:solidFill>
            <a:schemeClr val="accent1"/>
          </a:solidFill>
        </p:spPr>
        <p:txBody>
          <a:bodyPr>
            <a:normAutofit/>
          </a:bodyPr>
          <a:lstStyle>
            <a:lvl1pPr marL="0" indent="0">
              <a:buNone/>
              <a:defRPr sz="1463" cap="all" baseline="0">
                <a:solidFill>
                  <a:schemeClr val="bg1"/>
                </a:solidFill>
              </a:defRPr>
            </a:lvl1pPr>
          </a:lstStyle>
          <a:p>
            <a:pPr lvl="0"/>
            <a:r>
              <a:rPr lang="en-US"/>
              <a:t>HEADLINE</a:t>
            </a:r>
            <a:endParaRPr lang="en-GB"/>
          </a:p>
        </p:txBody>
      </p:sp>
      <p:sp>
        <p:nvSpPr>
          <p:cNvPr id="21" name="Picture Placeholder 20">
            <a:extLst>
              <a:ext uri="{FF2B5EF4-FFF2-40B4-BE49-F238E27FC236}">
                <a16:creationId xmlns:a16="http://schemas.microsoft.com/office/drawing/2014/main" id="{E955FC6E-6AEC-4095-8EE2-6B0694A3945F}"/>
              </a:ext>
            </a:extLst>
          </p:cNvPr>
          <p:cNvSpPr>
            <a:spLocks noGrp="1"/>
          </p:cNvSpPr>
          <p:nvPr>
            <p:ph type="pic" sz="quarter" idx="29"/>
          </p:nvPr>
        </p:nvSpPr>
        <p:spPr>
          <a:xfrm>
            <a:off x="5944626" y="2749129"/>
            <a:ext cx="2557303" cy="1266123"/>
          </a:xfrm>
          <a:custGeom>
            <a:avLst/>
            <a:gdLst>
              <a:gd name="connsiteX0" fmla="*/ 0 w 4546316"/>
              <a:gd name="connsiteY0" fmla="*/ 0 h 2250885"/>
              <a:gd name="connsiteX1" fmla="*/ 4546316 w 4546316"/>
              <a:gd name="connsiteY1" fmla="*/ 0 h 2250885"/>
              <a:gd name="connsiteX2" fmla="*/ 4546316 w 4546316"/>
              <a:gd name="connsiteY2" fmla="*/ 1875731 h 2250885"/>
              <a:gd name="connsiteX3" fmla="*/ 4246768 w 4546316"/>
              <a:gd name="connsiteY3" fmla="*/ 2243264 h 2250885"/>
              <a:gd name="connsiteX4" fmla="*/ 4171171 w 4546316"/>
              <a:gd name="connsiteY4" fmla="*/ 2250885 h 2250885"/>
              <a:gd name="connsiteX5" fmla="*/ 0 w 4546316"/>
              <a:gd name="connsiteY5" fmla="*/ 2250885 h 225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46316" h="2250885">
                <a:moveTo>
                  <a:pt x="0" y="0"/>
                </a:moveTo>
                <a:lnTo>
                  <a:pt x="4546316" y="0"/>
                </a:lnTo>
                <a:lnTo>
                  <a:pt x="4546316" y="1875731"/>
                </a:lnTo>
                <a:cubicBezTo>
                  <a:pt x="4546316" y="2057024"/>
                  <a:pt x="4417720" y="2208283"/>
                  <a:pt x="4246768" y="2243264"/>
                </a:cubicBezTo>
                <a:lnTo>
                  <a:pt x="4171171" y="2250885"/>
                </a:lnTo>
                <a:lnTo>
                  <a:pt x="0" y="2250885"/>
                </a:lnTo>
                <a:close/>
              </a:path>
            </a:pathLst>
          </a:custGeom>
        </p:spPr>
        <p:txBody>
          <a:bodyPr wrap="square">
            <a:noAutofit/>
          </a:bodyPr>
          <a:lstStyle/>
          <a:p>
            <a:r>
              <a:rPr lang="en-GB"/>
              <a:t>Click icon to add picture</a:t>
            </a:r>
          </a:p>
        </p:txBody>
      </p:sp>
      <p:sp>
        <p:nvSpPr>
          <p:cNvPr id="3" name="Content Placeholder 2">
            <a:extLst>
              <a:ext uri="{FF2B5EF4-FFF2-40B4-BE49-F238E27FC236}">
                <a16:creationId xmlns:a16="http://schemas.microsoft.com/office/drawing/2014/main" id="{413055A2-DF7D-4966-AD54-3CE1E36ADD30}"/>
              </a:ext>
            </a:extLst>
          </p:cNvPr>
          <p:cNvSpPr>
            <a:spLocks noGrp="1"/>
          </p:cNvSpPr>
          <p:nvPr>
            <p:ph sz="quarter" idx="30"/>
          </p:nvPr>
        </p:nvSpPr>
        <p:spPr>
          <a:xfrm>
            <a:off x="678658" y="1279538"/>
            <a:ext cx="5027470" cy="2703909"/>
          </a:xfrm>
        </p:spPr>
        <p:txBody>
          <a:bodyPr>
            <a:normAutofit/>
          </a:bodyPr>
          <a:lstStyle>
            <a:lvl1pPr marL="192881" indent="-192881">
              <a:buClr>
                <a:schemeClr val="accent1"/>
              </a:buClr>
              <a:buFont typeface="Arial" panose="020B0604020202020204" pitchFamily="34" charset="0"/>
              <a:buChar char="•"/>
              <a:defRPr sz="1463">
                <a:solidFill>
                  <a:srgbClr val="000000"/>
                </a:solidFill>
              </a:defRPr>
            </a:lvl1pPr>
            <a:lvl2pPr>
              <a:defRPr sz="1463">
                <a:solidFill>
                  <a:srgbClr val="000000"/>
                </a:solidFill>
              </a:defRPr>
            </a:lvl2pPr>
            <a:lvl3pPr>
              <a:defRPr sz="1463">
                <a:solidFill>
                  <a:srgbClr val="000000"/>
                </a:solidFill>
              </a:defRPr>
            </a:lvl3pPr>
            <a:lvl4pPr>
              <a:defRPr sz="1463">
                <a:solidFill>
                  <a:srgbClr val="000000"/>
                </a:solidFill>
              </a:defRPr>
            </a:lvl4pPr>
            <a:lvl5pPr>
              <a:defRPr sz="1463">
                <a:solidFill>
                  <a:srgbClr val="00000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8" name="Picture 17">
            <a:extLst>
              <a:ext uri="{FF2B5EF4-FFF2-40B4-BE49-F238E27FC236}">
                <a16:creationId xmlns:a16="http://schemas.microsoft.com/office/drawing/2014/main" id="{B1A5451A-8C0F-C141-89EF-10471E73500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12360" y="4757750"/>
            <a:ext cx="648072" cy="228234"/>
          </a:xfrm>
          <a:prstGeom prst="rect">
            <a:avLst/>
          </a:prstGeom>
        </p:spPr>
      </p:pic>
      <p:cxnSp>
        <p:nvCxnSpPr>
          <p:cNvPr id="20" name="Straight Connector 19">
            <a:extLst>
              <a:ext uri="{FF2B5EF4-FFF2-40B4-BE49-F238E27FC236}">
                <a16:creationId xmlns:a16="http://schemas.microsoft.com/office/drawing/2014/main" id="{3388AE4E-B129-AE4A-944E-354808727220}"/>
              </a:ext>
            </a:extLst>
          </p:cNvPr>
          <p:cNvCxnSpPr>
            <a:cxnSpLocks/>
          </p:cNvCxnSpPr>
          <p:nvPr userDrawn="1"/>
        </p:nvCxnSpPr>
        <p:spPr>
          <a:xfrm>
            <a:off x="680326" y="4596975"/>
            <a:ext cx="778010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4">
            <a:extLst>
              <a:ext uri="{FF2B5EF4-FFF2-40B4-BE49-F238E27FC236}">
                <a16:creationId xmlns:a16="http://schemas.microsoft.com/office/drawing/2014/main" id="{1AC0107D-4CE6-8946-83FE-8AE9055813F2}"/>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29" name="Slide Number Placeholder 5">
            <a:extLst>
              <a:ext uri="{FF2B5EF4-FFF2-40B4-BE49-F238E27FC236}">
                <a16:creationId xmlns:a16="http://schemas.microsoft.com/office/drawing/2014/main" id="{E98C2A31-E61E-3747-A6A1-BCBCF3CEE773}"/>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27527255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Subhead Single Column Picture Table">
    <p:spTree>
      <p:nvGrpSpPr>
        <p:cNvPr id="1" name=""/>
        <p:cNvGrpSpPr/>
        <p:nvPr/>
      </p:nvGrpSpPr>
      <p:grpSpPr>
        <a:xfrm>
          <a:off x="0" y="0"/>
          <a:ext cx="0" cy="0"/>
          <a:chOff x="0" y="0"/>
          <a:chExt cx="0" cy="0"/>
        </a:xfrm>
      </p:grpSpPr>
      <p:sp>
        <p:nvSpPr>
          <p:cNvPr id="40" name="Title 1">
            <a:extLst>
              <a:ext uri="{FF2B5EF4-FFF2-40B4-BE49-F238E27FC236}">
                <a16:creationId xmlns:a16="http://schemas.microsoft.com/office/drawing/2014/main" id="{4919074C-E71C-4E81-9784-958B6CB0957B}"/>
              </a:ext>
            </a:extLst>
          </p:cNvPr>
          <p:cNvSpPr>
            <a:spLocks noGrp="1"/>
          </p:cNvSpPr>
          <p:nvPr userDrawn="1">
            <p:ph type="title" hasCustomPrompt="1"/>
          </p:nvPr>
        </p:nvSpPr>
        <p:spPr>
          <a:xfrm>
            <a:off x="685801" y="273844"/>
            <a:ext cx="7772399" cy="644652"/>
          </a:xfrm>
        </p:spPr>
        <p:txBody>
          <a:bodyPr>
            <a:normAutofit/>
          </a:bodyPr>
          <a:lstStyle>
            <a:lvl1pPr>
              <a:defRPr sz="2475" cap="all" baseline="0"/>
            </a:lvl1pPr>
          </a:lstStyle>
          <a:p>
            <a:r>
              <a:rPr lang="en-US"/>
              <a:t>TITLE</a:t>
            </a:r>
            <a:endParaRPr lang="en-GB"/>
          </a:p>
        </p:txBody>
      </p:sp>
      <p:sp>
        <p:nvSpPr>
          <p:cNvPr id="41" name="Text Placeholder 7">
            <a:extLst>
              <a:ext uri="{FF2B5EF4-FFF2-40B4-BE49-F238E27FC236}">
                <a16:creationId xmlns:a16="http://schemas.microsoft.com/office/drawing/2014/main" id="{F0765D7B-B83E-46AA-908A-C75DE0A56D1E}"/>
              </a:ext>
            </a:extLst>
          </p:cNvPr>
          <p:cNvSpPr>
            <a:spLocks noGrp="1"/>
          </p:cNvSpPr>
          <p:nvPr userDrawn="1">
            <p:ph type="body" sz="quarter" idx="27" hasCustomPrompt="1"/>
          </p:nvPr>
        </p:nvSpPr>
        <p:spPr>
          <a:xfrm>
            <a:off x="678659" y="724631"/>
            <a:ext cx="7772400" cy="378396"/>
          </a:xfrm>
        </p:spPr>
        <p:txBody>
          <a:bodyPr>
            <a:noAutofit/>
          </a:bodyPr>
          <a:lstStyle>
            <a:lvl1pPr marL="0" indent="0">
              <a:buNone/>
              <a:defRPr sz="1463">
                <a:solidFill>
                  <a:schemeClr val="accent1"/>
                </a:solidFill>
              </a:defRPr>
            </a:lvl1pPr>
          </a:lstStyle>
          <a:p>
            <a:pPr lvl="0"/>
            <a:r>
              <a:rPr lang="en-US"/>
              <a:t>Subhead</a:t>
            </a:r>
            <a:endParaRPr lang="en-GB"/>
          </a:p>
        </p:txBody>
      </p:sp>
      <p:grpSp>
        <p:nvGrpSpPr>
          <p:cNvPr id="42" name="Group 41">
            <a:extLst>
              <a:ext uri="{FF2B5EF4-FFF2-40B4-BE49-F238E27FC236}">
                <a16:creationId xmlns:a16="http://schemas.microsoft.com/office/drawing/2014/main" id="{F1305587-7AFE-4640-9EBC-6140C322665B}"/>
              </a:ext>
            </a:extLst>
          </p:cNvPr>
          <p:cNvGrpSpPr/>
          <p:nvPr userDrawn="1"/>
        </p:nvGrpSpPr>
        <p:grpSpPr>
          <a:xfrm>
            <a:off x="621509" y="471488"/>
            <a:ext cx="38576" cy="447008"/>
            <a:chOff x="1117600" y="762000"/>
            <a:chExt cx="76200" cy="914400"/>
          </a:xfrm>
        </p:grpSpPr>
        <p:cxnSp>
          <p:nvCxnSpPr>
            <p:cNvPr id="43" name="Straight Connector 42">
              <a:extLst>
                <a:ext uri="{FF2B5EF4-FFF2-40B4-BE49-F238E27FC236}">
                  <a16:creationId xmlns:a16="http://schemas.microsoft.com/office/drawing/2014/main" id="{E5D7C934-FCC5-4AC6-A0E1-FAA0AF9A424C}"/>
                </a:ext>
              </a:extLst>
            </p:cNvPr>
            <p:cNvCxnSpPr>
              <a:cxnSpLocks/>
            </p:cNvCxnSpPr>
            <p:nvPr userDrawn="1"/>
          </p:nvCxnSpPr>
          <p:spPr>
            <a:xfrm>
              <a:off x="1193800" y="762000"/>
              <a:ext cx="0" cy="9144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EC8948A-0F1A-409B-92F8-62014386DED9}"/>
                </a:ext>
              </a:extLst>
            </p:cNvPr>
            <p:cNvCxnSpPr>
              <a:cxnSpLocks/>
            </p:cNvCxnSpPr>
            <p:nvPr userDrawn="1"/>
          </p:nvCxnSpPr>
          <p:spPr>
            <a:xfrm>
              <a:off x="1117600" y="762000"/>
              <a:ext cx="0" cy="914400"/>
            </a:xfrm>
            <a:prstGeom prst="line">
              <a:avLst/>
            </a:prstGeom>
            <a:ln>
              <a:solidFill>
                <a:schemeClr val="accent1"/>
              </a:solidFill>
            </a:ln>
          </p:spPr>
          <p:style>
            <a:lnRef idx="3">
              <a:schemeClr val="accent3"/>
            </a:lnRef>
            <a:fillRef idx="0">
              <a:schemeClr val="accent3"/>
            </a:fillRef>
            <a:effectRef idx="2">
              <a:schemeClr val="accent3"/>
            </a:effectRef>
            <a:fontRef idx="minor">
              <a:schemeClr val="tx1"/>
            </a:fontRef>
          </p:style>
        </p:cxnSp>
      </p:grpSp>
      <p:grpSp>
        <p:nvGrpSpPr>
          <p:cNvPr id="22" name="Group 21">
            <a:extLst>
              <a:ext uri="{FF2B5EF4-FFF2-40B4-BE49-F238E27FC236}">
                <a16:creationId xmlns:a16="http://schemas.microsoft.com/office/drawing/2014/main" id="{7067E916-196E-4785-8F15-5AD4AF84C04B}"/>
              </a:ext>
            </a:extLst>
          </p:cNvPr>
          <p:cNvGrpSpPr/>
          <p:nvPr userDrawn="1"/>
        </p:nvGrpSpPr>
        <p:grpSpPr>
          <a:xfrm>
            <a:off x="5940358" y="1562308"/>
            <a:ext cx="2557303" cy="2458041"/>
            <a:chOff x="1128366" y="2335618"/>
            <a:chExt cx="4491363" cy="4846078"/>
          </a:xfrm>
          <a:solidFill>
            <a:srgbClr val="CCEAEE"/>
          </a:solidFill>
        </p:grpSpPr>
        <p:sp>
          <p:nvSpPr>
            <p:cNvPr id="23" name="Rectangle: Single Corner Rounded 22">
              <a:extLst>
                <a:ext uri="{FF2B5EF4-FFF2-40B4-BE49-F238E27FC236}">
                  <a16:creationId xmlns:a16="http://schemas.microsoft.com/office/drawing/2014/main" id="{2FF78F51-27E5-4948-BE43-ECC67B12E2B5}"/>
                </a:ext>
              </a:extLst>
            </p:cNvPr>
            <p:cNvSpPr/>
            <p:nvPr userDrawn="1"/>
          </p:nvSpPr>
          <p:spPr>
            <a:xfrm flipV="1">
              <a:off x="1128366" y="2521949"/>
              <a:ext cx="4491363" cy="4659747"/>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5" name="Rectangle 24">
              <a:extLst>
                <a:ext uri="{FF2B5EF4-FFF2-40B4-BE49-F238E27FC236}">
                  <a16:creationId xmlns:a16="http://schemas.microsoft.com/office/drawing/2014/main" id="{29FA1E1A-223D-4C0C-B32F-0AB61F750CF2}"/>
                </a:ext>
              </a:extLst>
            </p:cNvPr>
            <p:cNvSpPr/>
            <p:nvPr userDrawn="1"/>
          </p:nvSpPr>
          <p:spPr>
            <a:xfrm>
              <a:off x="1130293" y="2335618"/>
              <a:ext cx="4487302" cy="4922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sp>
        <p:nvSpPr>
          <p:cNvPr id="26" name="Text Placeholder 11">
            <a:extLst>
              <a:ext uri="{FF2B5EF4-FFF2-40B4-BE49-F238E27FC236}">
                <a16:creationId xmlns:a16="http://schemas.microsoft.com/office/drawing/2014/main" id="{93FF4CAD-F700-4C47-8B9E-C4EEA151448A}"/>
              </a:ext>
            </a:extLst>
          </p:cNvPr>
          <p:cNvSpPr>
            <a:spLocks noGrp="1"/>
          </p:cNvSpPr>
          <p:nvPr>
            <p:ph type="body" sz="quarter" idx="19"/>
          </p:nvPr>
        </p:nvSpPr>
        <p:spPr>
          <a:xfrm>
            <a:off x="5944630" y="2252365"/>
            <a:ext cx="2434794" cy="1611599"/>
          </a:xfrm>
        </p:spPr>
        <p:txBody>
          <a:bodyPr/>
          <a:lstStyle>
            <a:lvl1pPr marL="0" indent="0">
              <a:buNone/>
              <a:defRPr sz="1050">
                <a:solidFill>
                  <a:srgbClr val="000000"/>
                </a:solidFill>
              </a:defRPr>
            </a:lvl1pPr>
          </a:lstStyle>
          <a:p>
            <a:pPr lvl="0"/>
            <a:r>
              <a:rPr lang="en-GB"/>
              <a:t>Click to edit Master text styles</a:t>
            </a:r>
          </a:p>
        </p:txBody>
      </p:sp>
      <p:sp>
        <p:nvSpPr>
          <p:cNvPr id="27" name="Text Placeholder 11">
            <a:extLst>
              <a:ext uri="{FF2B5EF4-FFF2-40B4-BE49-F238E27FC236}">
                <a16:creationId xmlns:a16="http://schemas.microsoft.com/office/drawing/2014/main" id="{54D422BF-9E0F-43DA-925F-D3F100A14B28}"/>
              </a:ext>
            </a:extLst>
          </p:cNvPr>
          <p:cNvSpPr>
            <a:spLocks noGrp="1"/>
          </p:cNvSpPr>
          <p:nvPr>
            <p:ph type="body" sz="quarter" idx="20"/>
          </p:nvPr>
        </p:nvSpPr>
        <p:spPr>
          <a:xfrm>
            <a:off x="5944633" y="1584360"/>
            <a:ext cx="2434790" cy="632286"/>
          </a:xfrm>
        </p:spPr>
        <p:txBody>
          <a:bodyPr/>
          <a:lstStyle>
            <a:lvl1pPr marL="0" indent="0">
              <a:buNone/>
              <a:defRPr sz="1050" b="0">
                <a:solidFill>
                  <a:schemeClr val="accent1"/>
                </a:solidFill>
              </a:defRPr>
            </a:lvl1pPr>
          </a:lstStyle>
          <a:p>
            <a:pPr lvl="0"/>
            <a:r>
              <a:rPr lang="en-GB"/>
              <a:t>Click to edit Master text styles</a:t>
            </a:r>
          </a:p>
        </p:txBody>
      </p:sp>
      <p:sp>
        <p:nvSpPr>
          <p:cNvPr id="28" name="Text Placeholder 16">
            <a:extLst>
              <a:ext uri="{FF2B5EF4-FFF2-40B4-BE49-F238E27FC236}">
                <a16:creationId xmlns:a16="http://schemas.microsoft.com/office/drawing/2014/main" id="{6911AEC8-FB9B-4361-A5A9-03EFBEE35BDC}"/>
              </a:ext>
            </a:extLst>
          </p:cNvPr>
          <p:cNvSpPr>
            <a:spLocks noGrp="1"/>
          </p:cNvSpPr>
          <p:nvPr>
            <p:ph type="body" sz="quarter" idx="26" hasCustomPrompt="1"/>
          </p:nvPr>
        </p:nvSpPr>
        <p:spPr>
          <a:xfrm>
            <a:off x="5944633" y="1279538"/>
            <a:ext cx="2557296" cy="278301"/>
          </a:xfrm>
          <a:solidFill>
            <a:schemeClr val="accent1"/>
          </a:solidFill>
        </p:spPr>
        <p:txBody>
          <a:bodyPr>
            <a:normAutofit/>
          </a:bodyPr>
          <a:lstStyle>
            <a:lvl1pPr marL="0" indent="0">
              <a:buNone/>
              <a:defRPr sz="1350" cap="all" baseline="0">
                <a:solidFill>
                  <a:schemeClr val="bg1"/>
                </a:solidFill>
              </a:defRPr>
            </a:lvl1pPr>
          </a:lstStyle>
          <a:p>
            <a:pPr lvl="0"/>
            <a:r>
              <a:rPr lang="en-US"/>
              <a:t>HEADLINE</a:t>
            </a:r>
            <a:endParaRPr lang="en-GB"/>
          </a:p>
        </p:txBody>
      </p:sp>
      <p:sp>
        <p:nvSpPr>
          <p:cNvPr id="3" name="Content Placeholder 2">
            <a:extLst>
              <a:ext uri="{FF2B5EF4-FFF2-40B4-BE49-F238E27FC236}">
                <a16:creationId xmlns:a16="http://schemas.microsoft.com/office/drawing/2014/main" id="{413055A2-DF7D-4966-AD54-3CE1E36ADD30}"/>
              </a:ext>
            </a:extLst>
          </p:cNvPr>
          <p:cNvSpPr>
            <a:spLocks noGrp="1"/>
          </p:cNvSpPr>
          <p:nvPr>
            <p:ph sz="quarter" idx="30"/>
          </p:nvPr>
        </p:nvSpPr>
        <p:spPr>
          <a:xfrm>
            <a:off x="678659" y="1279538"/>
            <a:ext cx="4986965" cy="2703909"/>
          </a:xfrm>
        </p:spPr>
        <p:txBody>
          <a:bodyPr>
            <a:normAutofit/>
          </a:bodyPr>
          <a:lstStyle>
            <a:lvl1pPr marL="192881" indent="-192881">
              <a:buClr>
                <a:schemeClr val="accent1"/>
              </a:buClr>
              <a:buFont typeface="Arial" panose="020B0604020202020204" pitchFamily="34" charset="0"/>
              <a:buChar char="•"/>
              <a:defRPr sz="1463">
                <a:solidFill>
                  <a:srgbClr val="000000"/>
                </a:solidFill>
              </a:defRPr>
            </a:lvl1pPr>
            <a:lvl2pPr>
              <a:defRPr sz="1463">
                <a:solidFill>
                  <a:srgbClr val="000000"/>
                </a:solidFill>
              </a:defRPr>
            </a:lvl2pPr>
            <a:lvl3pPr>
              <a:defRPr sz="1463">
                <a:solidFill>
                  <a:srgbClr val="000000"/>
                </a:solidFill>
              </a:defRPr>
            </a:lvl3pPr>
            <a:lvl4pPr>
              <a:defRPr sz="1463">
                <a:solidFill>
                  <a:srgbClr val="000000"/>
                </a:solidFill>
              </a:defRPr>
            </a:lvl4pPr>
            <a:lvl5pPr>
              <a:defRPr sz="1463">
                <a:solidFill>
                  <a:srgbClr val="00000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7" name="Picture 16">
            <a:extLst>
              <a:ext uri="{FF2B5EF4-FFF2-40B4-BE49-F238E27FC236}">
                <a16:creationId xmlns:a16="http://schemas.microsoft.com/office/drawing/2014/main" id="{05F8B3B2-B086-E147-847C-942DB8D42BB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12360" y="4757750"/>
            <a:ext cx="648072" cy="228234"/>
          </a:xfrm>
          <a:prstGeom prst="rect">
            <a:avLst/>
          </a:prstGeom>
        </p:spPr>
      </p:pic>
      <p:cxnSp>
        <p:nvCxnSpPr>
          <p:cNvPr id="19" name="Straight Connector 18">
            <a:extLst>
              <a:ext uri="{FF2B5EF4-FFF2-40B4-BE49-F238E27FC236}">
                <a16:creationId xmlns:a16="http://schemas.microsoft.com/office/drawing/2014/main" id="{BA524A73-FF5B-F147-8689-4AC1892D2CEC}"/>
              </a:ext>
            </a:extLst>
          </p:cNvPr>
          <p:cNvCxnSpPr>
            <a:cxnSpLocks/>
          </p:cNvCxnSpPr>
          <p:nvPr userDrawn="1"/>
        </p:nvCxnSpPr>
        <p:spPr>
          <a:xfrm>
            <a:off x="680326" y="4596975"/>
            <a:ext cx="778010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Footer Placeholder 4">
            <a:extLst>
              <a:ext uri="{FF2B5EF4-FFF2-40B4-BE49-F238E27FC236}">
                <a16:creationId xmlns:a16="http://schemas.microsoft.com/office/drawing/2014/main" id="{A7C8E4C4-DFA4-F541-8461-59B68C102A29}"/>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21" name="Slide Number Placeholder 5">
            <a:extLst>
              <a:ext uri="{FF2B5EF4-FFF2-40B4-BE49-F238E27FC236}">
                <a16:creationId xmlns:a16="http://schemas.microsoft.com/office/drawing/2014/main" id="{4739B8FD-79F0-7745-9C7D-DCFA90014D50}"/>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317013160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 Table Image Layout">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0F91D052-ED17-47FA-879D-07D2E692C198}"/>
              </a:ext>
            </a:extLst>
          </p:cNvPr>
          <p:cNvGrpSpPr/>
          <p:nvPr userDrawn="1"/>
        </p:nvGrpSpPr>
        <p:grpSpPr>
          <a:xfrm>
            <a:off x="3303860" y="1272268"/>
            <a:ext cx="2557296" cy="2725919"/>
            <a:chOff x="1128378" y="2335618"/>
            <a:chExt cx="4491351" cy="4846079"/>
          </a:xfrm>
          <a:solidFill>
            <a:srgbClr val="DAE0E9"/>
          </a:solidFill>
        </p:grpSpPr>
        <p:sp>
          <p:nvSpPr>
            <p:cNvPr id="38" name="Rectangle 37">
              <a:extLst>
                <a:ext uri="{FF2B5EF4-FFF2-40B4-BE49-F238E27FC236}">
                  <a16:creationId xmlns:a16="http://schemas.microsoft.com/office/drawing/2014/main" id="{7882E890-05E7-4750-A6C6-195A907B7183}"/>
                </a:ext>
              </a:extLst>
            </p:cNvPr>
            <p:cNvSpPr/>
            <p:nvPr userDrawn="1"/>
          </p:nvSpPr>
          <p:spPr>
            <a:xfrm flipV="1">
              <a:off x="1128378" y="2521950"/>
              <a:ext cx="4491351" cy="465974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5" name="Rectangle 44">
              <a:extLst>
                <a:ext uri="{FF2B5EF4-FFF2-40B4-BE49-F238E27FC236}">
                  <a16:creationId xmlns:a16="http://schemas.microsoft.com/office/drawing/2014/main" id="{1630D069-83F4-4900-9C6D-4F8CA06D5D1E}"/>
                </a:ext>
              </a:extLst>
            </p:cNvPr>
            <p:cNvSpPr/>
            <p:nvPr userDrawn="1"/>
          </p:nvSpPr>
          <p:spPr>
            <a:xfrm>
              <a:off x="1130293" y="2335618"/>
              <a:ext cx="4487302" cy="4922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grpSp>
        <p:nvGrpSpPr>
          <p:cNvPr id="2" name="Group 1">
            <a:extLst>
              <a:ext uri="{FF2B5EF4-FFF2-40B4-BE49-F238E27FC236}">
                <a16:creationId xmlns:a16="http://schemas.microsoft.com/office/drawing/2014/main" id="{0D73C3C5-FABB-4351-843B-3D4912EA39CC}"/>
              </a:ext>
            </a:extLst>
          </p:cNvPr>
          <p:cNvGrpSpPr/>
          <p:nvPr userDrawn="1"/>
        </p:nvGrpSpPr>
        <p:grpSpPr>
          <a:xfrm>
            <a:off x="685800" y="1272268"/>
            <a:ext cx="2485019" cy="2725919"/>
            <a:chOff x="1128378" y="2335618"/>
            <a:chExt cx="4491351" cy="4846079"/>
          </a:xfrm>
          <a:solidFill>
            <a:srgbClr val="DAE0E9"/>
          </a:solidFill>
        </p:grpSpPr>
        <p:sp>
          <p:nvSpPr>
            <p:cNvPr id="13" name="Rectangle 12">
              <a:extLst>
                <a:ext uri="{FF2B5EF4-FFF2-40B4-BE49-F238E27FC236}">
                  <a16:creationId xmlns:a16="http://schemas.microsoft.com/office/drawing/2014/main" id="{0C9997AD-F44B-4ADD-A0DF-B4A1C535053C}"/>
                </a:ext>
              </a:extLst>
            </p:cNvPr>
            <p:cNvSpPr/>
            <p:nvPr userDrawn="1"/>
          </p:nvSpPr>
          <p:spPr>
            <a:xfrm flipV="1">
              <a:off x="1128378" y="2521950"/>
              <a:ext cx="4491351" cy="465974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 name="Rectangle 13">
              <a:extLst>
                <a:ext uri="{FF2B5EF4-FFF2-40B4-BE49-F238E27FC236}">
                  <a16:creationId xmlns:a16="http://schemas.microsoft.com/office/drawing/2014/main" id="{F3D8B14A-ADA4-463C-A020-A63D57591D1F}"/>
                </a:ext>
              </a:extLst>
            </p:cNvPr>
            <p:cNvSpPr/>
            <p:nvPr userDrawn="1"/>
          </p:nvSpPr>
          <p:spPr>
            <a:xfrm>
              <a:off x="1130293" y="2335618"/>
              <a:ext cx="4487302" cy="4922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sp>
        <p:nvSpPr>
          <p:cNvPr id="27" name="Text Placeholder 11">
            <a:extLst>
              <a:ext uri="{FF2B5EF4-FFF2-40B4-BE49-F238E27FC236}">
                <a16:creationId xmlns:a16="http://schemas.microsoft.com/office/drawing/2014/main" id="{70154506-8CE8-4121-B9C8-EDC5A70AE277}"/>
              </a:ext>
            </a:extLst>
          </p:cNvPr>
          <p:cNvSpPr>
            <a:spLocks noGrp="1"/>
          </p:cNvSpPr>
          <p:nvPr userDrawn="1">
            <p:ph type="body" sz="quarter" idx="19"/>
          </p:nvPr>
        </p:nvSpPr>
        <p:spPr>
          <a:xfrm>
            <a:off x="694772" y="2009394"/>
            <a:ext cx="2464761" cy="754370"/>
          </a:xfrm>
        </p:spPr>
        <p:txBody>
          <a:bodyPr>
            <a:normAutofit/>
          </a:bodyPr>
          <a:lstStyle>
            <a:lvl1pPr marL="0" indent="0">
              <a:buNone/>
              <a:defRPr sz="1013">
                <a:solidFill>
                  <a:srgbClr val="000000"/>
                </a:solidFill>
              </a:defRPr>
            </a:lvl1pPr>
          </a:lstStyle>
          <a:p>
            <a:pPr lvl="0"/>
            <a:r>
              <a:rPr lang="en-GB"/>
              <a:t>Click to edit Master text styles</a:t>
            </a:r>
          </a:p>
        </p:txBody>
      </p:sp>
      <p:sp>
        <p:nvSpPr>
          <p:cNvPr id="28" name="Text Placeholder 11">
            <a:extLst>
              <a:ext uri="{FF2B5EF4-FFF2-40B4-BE49-F238E27FC236}">
                <a16:creationId xmlns:a16="http://schemas.microsoft.com/office/drawing/2014/main" id="{AFD17218-33EC-46F2-9B38-38FA7D6D4797}"/>
              </a:ext>
            </a:extLst>
          </p:cNvPr>
          <p:cNvSpPr>
            <a:spLocks noGrp="1"/>
          </p:cNvSpPr>
          <p:nvPr userDrawn="1">
            <p:ph type="body" sz="quarter" idx="20"/>
          </p:nvPr>
        </p:nvSpPr>
        <p:spPr>
          <a:xfrm>
            <a:off x="694772" y="1569100"/>
            <a:ext cx="2464764" cy="418193"/>
          </a:xfrm>
        </p:spPr>
        <p:txBody>
          <a:bodyPr>
            <a:normAutofit/>
          </a:bodyPr>
          <a:lstStyle>
            <a:lvl1pPr marL="0" indent="0">
              <a:buNone/>
              <a:defRPr sz="1013" b="0">
                <a:solidFill>
                  <a:schemeClr val="accent1"/>
                </a:solidFill>
              </a:defRPr>
            </a:lvl1pPr>
          </a:lstStyle>
          <a:p>
            <a:pPr lvl="0"/>
            <a:r>
              <a:rPr lang="en-GB"/>
              <a:t>Click to edit Master text styles</a:t>
            </a:r>
          </a:p>
        </p:txBody>
      </p:sp>
      <p:sp>
        <p:nvSpPr>
          <p:cNvPr id="34" name="Text Placeholder 16">
            <a:extLst>
              <a:ext uri="{FF2B5EF4-FFF2-40B4-BE49-F238E27FC236}">
                <a16:creationId xmlns:a16="http://schemas.microsoft.com/office/drawing/2014/main" id="{D917E01A-FFF1-4B87-8969-2CF803D89854}"/>
              </a:ext>
            </a:extLst>
          </p:cNvPr>
          <p:cNvSpPr>
            <a:spLocks noGrp="1"/>
          </p:cNvSpPr>
          <p:nvPr userDrawn="1">
            <p:ph type="body" sz="quarter" idx="26" hasCustomPrompt="1"/>
          </p:nvPr>
        </p:nvSpPr>
        <p:spPr>
          <a:xfrm>
            <a:off x="684209" y="1277909"/>
            <a:ext cx="2475016" cy="278301"/>
          </a:xfrm>
          <a:solidFill>
            <a:schemeClr val="accent1"/>
          </a:solidFill>
        </p:spPr>
        <p:txBody>
          <a:bodyPr>
            <a:normAutofit/>
          </a:bodyPr>
          <a:lstStyle>
            <a:lvl1pPr marL="0" indent="0">
              <a:buNone/>
              <a:defRPr sz="1350" cap="all" baseline="0">
                <a:solidFill>
                  <a:schemeClr val="bg1"/>
                </a:solidFill>
              </a:defRPr>
            </a:lvl1pPr>
          </a:lstStyle>
          <a:p>
            <a:pPr lvl="0"/>
            <a:r>
              <a:rPr lang="en-US"/>
              <a:t>HEADLINE</a:t>
            </a:r>
            <a:endParaRPr lang="en-GB"/>
          </a:p>
        </p:txBody>
      </p:sp>
      <p:sp>
        <p:nvSpPr>
          <p:cNvPr id="40" name="Title 1">
            <a:extLst>
              <a:ext uri="{FF2B5EF4-FFF2-40B4-BE49-F238E27FC236}">
                <a16:creationId xmlns:a16="http://schemas.microsoft.com/office/drawing/2014/main" id="{4919074C-E71C-4E81-9784-958B6CB0957B}"/>
              </a:ext>
            </a:extLst>
          </p:cNvPr>
          <p:cNvSpPr>
            <a:spLocks noGrp="1"/>
          </p:cNvSpPr>
          <p:nvPr userDrawn="1">
            <p:ph type="title" hasCustomPrompt="1"/>
          </p:nvPr>
        </p:nvSpPr>
        <p:spPr>
          <a:xfrm>
            <a:off x="685801" y="273844"/>
            <a:ext cx="7772399" cy="644652"/>
          </a:xfrm>
        </p:spPr>
        <p:txBody>
          <a:bodyPr>
            <a:normAutofit/>
          </a:bodyPr>
          <a:lstStyle>
            <a:lvl1pPr>
              <a:defRPr sz="2475" cap="all" baseline="0"/>
            </a:lvl1pPr>
          </a:lstStyle>
          <a:p>
            <a:r>
              <a:rPr lang="en-US"/>
              <a:t>TITLE</a:t>
            </a:r>
            <a:endParaRPr lang="en-GB"/>
          </a:p>
        </p:txBody>
      </p:sp>
      <p:sp>
        <p:nvSpPr>
          <p:cNvPr id="41" name="Text Placeholder 7">
            <a:extLst>
              <a:ext uri="{FF2B5EF4-FFF2-40B4-BE49-F238E27FC236}">
                <a16:creationId xmlns:a16="http://schemas.microsoft.com/office/drawing/2014/main" id="{F0765D7B-B83E-46AA-908A-C75DE0A56D1E}"/>
              </a:ext>
            </a:extLst>
          </p:cNvPr>
          <p:cNvSpPr>
            <a:spLocks noGrp="1"/>
          </p:cNvSpPr>
          <p:nvPr userDrawn="1">
            <p:ph type="body" sz="quarter" idx="27" hasCustomPrompt="1"/>
          </p:nvPr>
        </p:nvSpPr>
        <p:spPr>
          <a:xfrm>
            <a:off x="678659" y="724631"/>
            <a:ext cx="7772400" cy="378396"/>
          </a:xfrm>
        </p:spPr>
        <p:txBody>
          <a:bodyPr>
            <a:noAutofit/>
          </a:bodyPr>
          <a:lstStyle>
            <a:lvl1pPr marL="0" indent="0">
              <a:buNone/>
              <a:defRPr sz="1463">
                <a:solidFill>
                  <a:schemeClr val="accent1"/>
                </a:solidFill>
              </a:defRPr>
            </a:lvl1pPr>
          </a:lstStyle>
          <a:p>
            <a:pPr lvl="0"/>
            <a:r>
              <a:rPr lang="en-US"/>
              <a:t>Subhead</a:t>
            </a:r>
            <a:endParaRPr lang="en-GB"/>
          </a:p>
        </p:txBody>
      </p:sp>
      <p:grpSp>
        <p:nvGrpSpPr>
          <p:cNvPr id="42" name="Group 41">
            <a:extLst>
              <a:ext uri="{FF2B5EF4-FFF2-40B4-BE49-F238E27FC236}">
                <a16:creationId xmlns:a16="http://schemas.microsoft.com/office/drawing/2014/main" id="{F1305587-7AFE-4640-9EBC-6140C322665B}"/>
              </a:ext>
            </a:extLst>
          </p:cNvPr>
          <p:cNvGrpSpPr/>
          <p:nvPr userDrawn="1"/>
        </p:nvGrpSpPr>
        <p:grpSpPr>
          <a:xfrm>
            <a:off x="621509" y="471488"/>
            <a:ext cx="38576" cy="447008"/>
            <a:chOff x="1117600" y="762000"/>
            <a:chExt cx="76200" cy="914400"/>
          </a:xfrm>
        </p:grpSpPr>
        <p:cxnSp>
          <p:nvCxnSpPr>
            <p:cNvPr id="43" name="Straight Connector 42">
              <a:extLst>
                <a:ext uri="{FF2B5EF4-FFF2-40B4-BE49-F238E27FC236}">
                  <a16:creationId xmlns:a16="http://schemas.microsoft.com/office/drawing/2014/main" id="{E5D7C934-FCC5-4AC6-A0E1-FAA0AF9A424C}"/>
                </a:ext>
              </a:extLst>
            </p:cNvPr>
            <p:cNvCxnSpPr>
              <a:cxnSpLocks/>
            </p:cNvCxnSpPr>
            <p:nvPr userDrawn="1"/>
          </p:nvCxnSpPr>
          <p:spPr>
            <a:xfrm>
              <a:off x="1193800" y="762000"/>
              <a:ext cx="0" cy="9144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EC8948A-0F1A-409B-92F8-62014386DED9}"/>
                </a:ext>
              </a:extLst>
            </p:cNvPr>
            <p:cNvCxnSpPr>
              <a:cxnSpLocks/>
            </p:cNvCxnSpPr>
            <p:nvPr userDrawn="1"/>
          </p:nvCxnSpPr>
          <p:spPr>
            <a:xfrm>
              <a:off x="1117600" y="762000"/>
              <a:ext cx="0" cy="914400"/>
            </a:xfrm>
            <a:prstGeom prst="line">
              <a:avLst/>
            </a:prstGeom>
            <a:ln>
              <a:solidFill>
                <a:schemeClr val="accent1"/>
              </a:solidFill>
            </a:ln>
          </p:spPr>
          <p:style>
            <a:lnRef idx="3">
              <a:schemeClr val="accent3"/>
            </a:lnRef>
            <a:fillRef idx="0">
              <a:schemeClr val="accent3"/>
            </a:fillRef>
            <a:effectRef idx="2">
              <a:schemeClr val="accent3"/>
            </a:effectRef>
            <a:fontRef idx="minor">
              <a:schemeClr val="tx1"/>
            </a:fontRef>
          </p:style>
        </p:cxnSp>
      </p:grpSp>
      <p:sp>
        <p:nvSpPr>
          <p:cNvPr id="36" name="Picture Placeholder 35">
            <a:extLst>
              <a:ext uri="{FF2B5EF4-FFF2-40B4-BE49-F238E27FC236}">
                <a16:creationId xmlns:a16="http://schemas.microsoft.com/office/drawing/2014/main" id="{C29FCE44-37D1-4D6F-ACEF-346647EF3040}"/>
              </a:ext>
            </a:extLst>
          </p:cNvPr>
          <p:cNvSpPr>
            <a:spLocks noGrp="1"/>
          </p:cNvSpPr>
          <p:nvPr>
            <p:ph type="pic" sz="quarter" idx="29"/>
          </p:nvPr>
        </p:nvSpPr>
        <p:spPr>
          <a:xfrm>
            <a:off x="3298473" y="2784735"/>
            <a:ext cx="2557303" cy="1213450"/>
          </a:xfrm>
          <a:prstGeom prst="rect">
            <a:avLst/>
          </a:prstGeom>
        </p:spPr>
        <p:txBody>
          <a:bodyPr wrap="square">
            <a:noAutofit/>
          </a:bodyPr>
          <a:lstStyle/>
          <a:p>
            <a:r>
              <a:rPr lang="en-GB"/>
              <a:t>Click icon to add picture</a:t>
            </a:r>
          </a:p>
        </p:txBody>
      </p:sp>
      <p:sp>
        <p:nvSpPr>
          <p:cNvPr id="46" name="Text Placeholder 11">
            <a:extLst>
              <a:ext uri="{FF2B5EF4-FFF2-40B4-BE49-F238E27FC236}">
                <a16:creationId xmlns:a16="http://schemas.microsoft.com/office/drawing/2014/main" id="{3B01A129-97C8-4FD0-9F21-B89CF0B38560}"/>
              </a:ext>
            </a:extLst>
          </p:cNvPr>
          <p:cNvSpPr>
            <a:spLocks noGrp="1"/>
          </p:cNvSpPr>
          <p:nvPr>
            <p:ph type="body" sz="quarter" idx="30"/>
          </p:nvPr>
        </p:nvSpPr>
        <p:spPr>
          <a:xfrm>
            <a:off x="3292570" y="2009394"/>
            <a:ext cx="2557300" cy="754370"/>
          </a:xfrm>
        </p:spPr>
        <p:txBody>
          <a:bodyPr>
            <a:normAutofit/>
          </a:bodyPr>
          <a:lstStyle>
            <a:lvl1pPr marL="0" indent="0">
              <a:buNone/>
              <a:defRPr sz="1013">
                <a:solidFill>
                  <a:srgbClr val="000000"/>
                </a:solidFill>
              </a:defRPr>
            </a:lvl1pPr>
          </a:lstStyle>
          <a:p>
            <a:pPr lvl="0"/>
            <a:r>
              <a:rPr lang="en-GB"/>
              <a:t>Click to edit Master text styles</a:t>
            </a:r>
          </a:p>
        </p:txBody>
      </p:sp>
      <p:sp>
        <p:nvSpPr>
          <p:cNvPr id="47" name="Text Placeholder 11">
            <a:extLst>
              <a:ext uri="{FF2B5EF4-FFF2-40B4-BE49-F238E27FC236}">
                <a16:creationId xmlns:a16="http://schemas.microsoft.com/office/drawing/2014/main" id="{A8053A72-4BF2-4AC2-BDC4-FFC3DEA9336A}"/>
              </a:ext>
            </a:extLst>
          </p:cNvPr>
          <p:cNvSpPr>
            <a:spLocks noGrp="1"/>
          </p:cNvSpPr>
          <p:nvPr>
            <p:ph type="body" sz="quarter" idx="31"/>
          </p:nvPr>
        </p:nvSpPr>
        <p:spPr>
          <a:xfrm>
            <a:off x="3292569" y="1569100"/>
            <a:ext cx="2557303" cy="418193"/>
          </a:xfrm>
        </p:spPr>
        <p:txBody>
          <a:bodyPr>
            <a:normAutofit/>
          </a:bodyPr>
          <a:lstStyle>
            <a:lvl1pPr marL="0" indent="0">
              <a:buNone/>
              <a:defRPr sz="1013" b="0">
                <a:solidFill>
                  <a:schemeClr val="accent1"/>
                </a:solidFill>
              </a:defRPr>
            </a:lvl1pPr>
          </a:lstStyle>
          <a:p>
            <a:pPr lvl="0"/>
            <a:r>
              <a:rPr lang="en-GB"/>
              <a:t>Click to edit Master text styles</a:t>
            </a:r>
          </a:p>
        </p:txBody>
      </p:sp>
      <p:sp>
        <p:nvSpPr>
          <p:cNvPr id="48" name="Text Placeholder 16">
            <a:extLst>
              <a:ext uri="{FF2B5EF4-FFF2-40B4-BE49-F238E27FC236}">
                <a16:creationId xmlns:a16="http://schemas.microsoft.com/office/drawing/2014/main" id="{7DA94150-D8A3-4606-B4F4-4EBE74E2CA14}"/>
              </a:ext>
            </a:extLst>
          </p:cNvPr>
          <p:cNvSpPr>
            <a:spLocks noGrp="1"/>
          </p:cNvSpPr>
          <p:nvPr>
            <p:ph type="body" sz="quarter" idx="32" hasCustomPrompt="1"/>
          </p:nvPr>
        </p:nvSpPr>
        <p:spPr>
          <a:xfrm>
            <a:off x="3292266" y="1277909"/>
            <a:ext cx="2567674" cy="278301"/>
          </a:xfrm>
          <a:solidFill>
            <a:schemeClr val="accent1"/>
          </a:solidFill>
        </p:spPr>
        <p:txBody>
          <a:bodyPr>
            <a:normAutofit/>
          </a:bodyPr>
          <a:lstStyle>
            <a:lvl1pPr marL="0" indent="0">
              <a:buNone/>
              <a:defRPr sz="1350" cap="all" baseline="0">
                <a:solidFill>
                  <a:schemeClr val="bg1"/>
                </a:solidFill>
              </a:defRPr>
            </a:lvl1pPr>
          </a:lstStyle>
          <a:p>
            <a:pPr lvl="0"/>
            <a:r>
              <a:rPr lang="en-US"/>
              <a:t>HEADLINE</a:t>
            </a:r>
            <a:endParaRPr lang="en-GB"/>
          </a:p>
        </p:txBody>
      </p:sp>
      <p:grpSp>
        <p:nvGrpSpPr>
          <p:cNvPr id="50" name="Group 49">
            <a:extLst>
              <a:ext uri="{FF2B5EF4-FFF2-40B4-BE49-F238E27FC236}">
                <a16:creationId xmlns:a16="http://schemas.microsoft.com/office/drawing/2014/main" id="{B928E824-C9F4-421E-B8FE-6825FA7920B8}"/>
              </a:ext>
            </a:extLst>
          </p:cNvPr>
          <p:cNvGrpSpPr/>
          <p:nvPr userDrawn="1"/>
        </p:nvGrpSpPr>
        <p:grpSpPr>
          <a:xfrm>
            <a:off x="6004707" y="1272268"/>
            <a:ext cx="2557296" cy="2725919"/>
            <a:chOff x="1128378" y="2335618"/>
            <a:chExt cx="4491351" cy="4846079"/>
          </a:xfrm>
          <a:solidFill>
            <a:srgbClr val="DAE0E9"/>
          </a:solidFill>
        </p:grpSpPr>
        <p:sp>
          <p:nvSpPr>
            <p:cNvPr id="51" name="Rectangle: Single Corner Rounded 50">
              <a:extLst>
                <a:ext uri="{FF2B5EF4-FFF2-40B4-BE49-F238E27FC236}">
                  <a16:creationId xmlns:a16="http://schemas.microsoft.com/office/drawing/2014/main" id="{C3752E6A-4BEB-4F73-A74B-82307C0E9ED5}"/>
                </a:ext>
              </a:extLst>
            </p:cNvPr>
            <p:cNvSpPr/>
            <p:nvPr userDrawn="1"/>
          </p:nvSpPr>
          <p:spPr>
            <a:xfrm flipV="1">
              <a:off x="1128378" y="2521950"/>
              <a:ext cx="4491351" cy="4659747"/>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2" name="Rectangle 51">
              <a:extLst>
                <a:ext uri="{FF2B5EF4-FFF2-40B4-BE49-F238E27FC236}">
                  <a16:creationId xmlns:a16="http://schemas.microsoft.com/office/drawing/2014/main" id="{235D4133-649C-4A5D-93C3-B006416F3C0A}"/>
                </a:ext>
              </a:extLst>
            </p:cNvPr>
            <p:cNvSpPr/>
            <p:nvPr userDrawn="1"/>
          </p:nvSpPr>
          <p:spPr>
            <a:xfrm>
              <a:off x="1130293" y="2335618"/>
              <a:ext cx="4487302" cy="4922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sp>
        <p:nvSpPr>
          <p:cNvPr id="53" name="Text Placeholder 11">
            <a:extLst>
              <a:ext uri="{FF2B5EF4-FFF2-40B4-BE49-F238E27FC236}">
                <a16:creationId xmlns:a16="http://schemas.microsoft.com/office/drawing/2014/main" id="{AB4B5A55-27BF-4203-AD34-808551D23BFB}"/>
              </a:ext>
            </a:extLst>
          </p:cNvPr>
          <p:cNvSpPr>
            <a:spLocks noGrp="1"/>
          </p:cNvSpPr>
          <p:nvPr>
            <p:ph type="body" sz="quarter" idx="34"/>
          </p:nvPr>
        </p:nvSpPr>
        <p:spPr>
          <a:xfrm>
            <a:off x="5993417" y="2009394"/>
            <a:ext cx="2557300" cy="754370"/>
          </a:xfrm>
        </p:spPr>
        <p:txBody>
          <a:bodyPr>
            <a:normAutofit/>
          </a:bodyPr>
          <a:lstStyle>
            <a:lvl1pPr marL="0" indent="0">
              <a:buNone/>
              <a:defRPr sz="1013">
                <a:solidFill>
                  <a:srgbClr val="000000"/>
                </a:solidFill>
              </a:defRPr>
            </a:lvl1pPr>
          </a:lstStyle>
          <a:p>
            <a:pPr lvl="0"/>
            <a:r>
              <a:rPr lang="en-GB"/>
              <a:t>Click to edit Master text styles</a:t>
            </a:r>
          </a:p>
        </p:txBody>
      </p:sp>
      <p:sp>
        <p:nvSpPr>
          <p:cNvPr id="54" name="Text Placeholder 11">
            <a:extLst>
              <a:ext uri="{FF2B5EF4-FFF2-40B4-BE49-F238E27FC236}">
                <a16:creationId xmlns:a16="http://schemas.microsoft.com/office/drawing/2014/main" id="{E5C68B6C-4647-4057-B665-AFC376D56CBA}"/>
              </a:ext>
            </a:extLst>
          </p:cNvPr>
          <p:cNvSpPr>
            <a:spLocks noGrp="1"/>
          </p:cNvSpPr>
          <p:nvPr>
            <p:ph type="body" sz="quarter" idx="35"/>
          </p:nvPr>
        </p:nvSpPr>
        <p:spPr>
          <a:xfrm>
            <a:off x="5993417" y="1569100"/>
            <a:ext cx="2557303" cy="418193"/>
          </a:xfrm>
        </p:spPr>
        <p:txBody>
          <a:bodyPr>
            <a:normAutofit/>
          </a:bodyPr>
          <a:lstStyle>
            <a:lvl1pPr marL="0" indent="0">
              <a:buNone/>
              <a:defRPr sz="1013" b="0">
                <a:solidFill>
                  <a:schemeClr val="accent1"/>
                </a:solidFill>
              </a:defRPr>
            </a:lvl1pPr>
          </a:lstStyle>
          <a:p>
            <a:pPr lvl="0"/>
            <a:r>
              <a:rPr lang="en-GB"/>
              <a:t>Click to edit Master text styles</a:t>
            </a:r>
          </a:p>
        </p:txBody>
      </p:sp>
      <p:sp>
        <p:nvSpPr>
          <p:cNvPr id="55" name="Text Placeholder 16">
            <a:extLst>
              <a:ext uri="{FF2B5EF4-FFF2-40B4-BE49-F238E27FC236}">
                <a16:creationId xmlns:a16="http://schemas.microsoft.com/office/drawing/2014/main" id="{A2BE1E18-76CB-4A0F-BE5B-C4C64ABAE74D}"/>
              </a:ext>
            </a:extLst>
          </p:cNvPr>
          <p:cNvSpPr>
            <a:spLocks noGrp="1"/>
          </p:cNvSpPr>
          <p:nvPr>
            <p:ph type="body" sz="quarter" idx="36" hasCustomPrompt="1"/>
          </p:nvPr>
        </p:nvSpPr>
        <p:spPr>
          <a:xfrm>
            <a:off x="5981387" y="1277909"/>
            <a:ext cx="2579401" cy="278301"/>
          </a:xfrm>
          <a:solidFill>
            <a:schemeClr val="accent1"/>
          </a:solidFill>
        </p:spPr>
        <p:txBody>
          <a:bodyPr>
            <a:normAutofit/>
          </a:bodyPr>
          <a:lstStyle>
            <a:lvl1pPr marL="0" indent="0">
              <a:buNone/>
              <a:defRPr sz="1350" cap="all" baseline="0">
                <a:solidFill>
                  <a:schemeClr val="bg1"/>
                </a:solidFill>
              </a:defRPr>
            </a:lvl1pPr>
          </a:lstStyle>
          <a:p>
            <a:pPr lvl="0"/>
            <a:r>
              <a:rPr lang="en-US"/>
              <a:t>HEADLINE</a:t>
            </a:r>
            <a:endParaRPr lang="en-GB"/>
          </a:p>
        </p:txBody>
      </p:sp>
      <p:sp>
        <p:nvSpPr>
          <p:cNvPr id="35" name="Picture Placeholder 34">
            <a:extLst>
              <a:ext uri="{FF2B5EF4-FFF2-40B4-BE49-F238E27FC236}">
                <a16:creationId xmlns:a16="http://schemas.microsoft.com/office/drawing/2014/main" id="{20500E28-7418-434A-A09F-EFDA00FE216F}"/>
              </a:ext>
            </a:extLst>
          </p:cNvPr>
          <p:cNvSpPr>
            <a:spLocks noGrp="1"/>
          </p:cNvSpPr>
          <p:nvPr>
            <p:ph type="pic" sz="quarter" idx="28"/>
          </p:nvPr>
        </p:nvSpPr>
        <p:spPr>
          <a:xfrm>
            <a:off x="688838" y="2773902"/>
            <a:ext cx="2464764" cy="1224285"/>
          </a:xfrm>
          <a:prstGeom prst="rect">
            <a:avLst/>
          </a:prstGeom>
        </p:spPr>
        <p:txBody>
          <a:bodyPr wrap="square">
            <a:noAutofit/>
          </a:bodyPr>
          <a:lstStyle/>
          <a:p>
            <a:r>
              <a:rPr lang="en-GB"/>
              <a:t>Click icon to add picture</a:t>
            </a:r>
          </a:p>
        </p:txBody>
      </p:sp>
      <p:sp>
        <p:nvSpPr>
          <p:cNvPr id="49" name="Picture Placeholder 48">
            <a:extLst>
              <a:ext uri="{FF2B5EF4-FFF2-40B4-BE49-F238E27FC236}">
                <a16:creationId xmlns:a16="http://schemas.microsoft.com/office/drawing/2014/main" id="{083FF376-B1BF-4873-923D-922D1E552FE0}"/>
              </a:ext>
            </a:extLst>
          </p:cNvPr>
          <p:cNvSpPr>
            <a:spLocks noGrp="1"/>
          </p:cNvSpPr>
          <p:nvPr>
            <p:ph type="pic" sz="quarter" idx="33"/>
          </p:nvPr>
        </p:nvSpPr>
        <p:spPr>
          <a:xfrm>
            <a:off x="5994196" y="2773583"/>
            <a:ext cx="2557303" cy="1231594"/>
          </a:xfrm>
          <a:custGeom>
            <a:avLst/>
            <a:gdLst>
              <a:gd name="connsiteX0" fmla="*/ 0 w 4546316"/>
              <a:gd name="connsiteY0" fmla="*/ 0 h 2250885"/>
              <a:gd name="connsiteX1" fmla="*/ 4546316 w 4546316"/>
              <a:gd name="connsiteY1" fmla="*/ 0 h 2250885"/>
              <a:gd name="connsiteX2" fmla="*/ 4546316 w 4546316"/>
              <a:gd name="connsiteY2" fmla="*/ 1875731 h 2250885"/>
              <a:gd name="connsiteX3" fmla="*/ 4246768 w 4546316"/>
              <a:gd name="connsiteY3" fmla="*/ 2243264 h 2250885"/>
              <a:gd name="connsiteX4" fmla="*/ 4171171 w 4546316"/>
              <a:gd name="connsiteY4" fmla="*/ 2250885 h 2250885"/>
              <a:gd name="connsiteX5" fmla="*/ 0 w 4546316"/>
              <a:gd name="connsiteY5" fmla="*/ 2250885 h 225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46316" h="2250885">
                <a:moveTo>
                  <a:pt x="0" y="0"/>
                </a:moveTo>
                <a:lnTo>
                  <a:pt x="4546316" y="0"/>
                </a:lnTo>
                <a:lnTo>
                  <a:pt x="4546316" y="1875731"/>
                </a:lnTo>
                <a:cubicBezTo>
                  <a:pt x="4546316" y="2057024"/>
                  <a:pt x="4417720" y="2208283"/>
                  <a:pt x="4246768" y="2243264"/>
                </a:cubicBezTo>
                <a:lnTo>
                  <a:pt x="4171171" y="2250885"/>
                </a:lnTo>
                <a:lnTo>
                  <a:pt x="0" y="2250885"/>
                </a:lnTo>
                <a:close/>
              </a:path>
            </a:pathLst>
          </a:custGeom>
        </p:spPr>
        <p:txBody>
          <a:bodyPr wrap="square">
            <a:noAutofit/>
          </a:bodyPr>
          <a:lstStyle/>
          <a:p>
            <a:r>
              <a:rPr lang="en-GB"/>
              <a:t>Click icon to add picture</a:t>
            </a:r>
          </a:p>
        </p:txBody>
      </p:sp>
      <p:pic>
        <p:nvPicPr>
          <p:cNvPr id="31" name="Picture 30">
            <a:extLst>
              <a:ext uri="{FF2B5EF4-FFF2-40B4-BE49-F238E27FC236}">
                <a16:creationId xmlns:a16="http://schemas.microsoft.com/office/drawing/2014/main" id="{2F890629-1198-C045-A615-C4F708E2CA0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12360" y="4757750"/>
            <a:ext cx="648072" cy="228234"/>
          </a:xfrm>
          <a:prstGeom prst="rect">
            <a:avLst/>
          </a:prstGeom>
        </p:spPr>
      </p:pic>
      <p:cxnSp>
        <p:nvCxnSpPr>
          <p:cNvPr id="33" name="Straight Connector 32">
            <a:extLst>
              <a:ext uri="{FF2B5EF4-FFF2-40B4-BE49-F238E27FC236}">
                <a16:creationId xmlns:a16="http://schemas.microsoft.com/office/drawing/2014/main" id="{D5AD2B33-640E-CC4B-8695-D463F2CB3939}"/>
              </a:ext>
            </a:extLst>
          </p:cNvPr>
          <p:cNvCxnSpPr>
            <a:cxnSpLocks/>
          </p:cNvCxnSpPr>
          <p:nvPr userDrawn="1"/>
        </p:nvCxnSpPr>
        <p:spPr>
          <a:xfrm>
            <a:off x="680326" y="4596975"/>
            <a:ext cx="778010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9" name="Footer Placeholder 4">
            <a:extLst>
              <a:ext uri="{FF2B5EF4-FFF2-40B4-BE49-F238E27FC236}">
                <a16:creationId xmlns:a16="http://schemas.microsoft.com/office/drawing/2014/main" id="{8E78B160-5A27-E64D-8436-B8495F1FABF7}"/>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56" name="Slide Number Placeholder 5">
            <a:extLst>
              <a:ext uri="{FF2B5EF4-FFF2-40B4-BE49-F238E27FC236}">
                <a16:creationId xmlns:a16="http://schemas.microsoft.com/office/drawing/2014/main" id="{410214ED-1C13-214B-834A-FC4E96BE2A40}"/>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165261062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 Table Text Layout">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5882D084-06D1-489E-9C1B-A6DBBE0D1EE5}"/>
              </a:ext>
            </a:extLst>
          </p:cNvPr>
          <p:cNvSpPr/>
          <p:nvPr userDrawn="1"/>
        </p:nvSpPr>
        <p:spPr>
          <a:xfrm flipV="1">
            <a:off x="3281398" y="1272269"/>
            <a:ext cx="2557296" cy="2720278"/>
          </a:xfrm>
          <a:prstGeom prst="rect">
            <a:avLst/>
          </a:prstGeom>
          <a:solidFill>
            <a:srgbClr val="CCEA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2" name="Rectangle 31">
            <a:extLst>
              <a:ext uri="{FF2B5EF4-FFF2-40B4-BE49-F238E27FC236}">
                <a16:creationId xmlns:a16="http://schemas.microsoft.com/office/drawing/2014/main" id="{372F4DF9-7603-4DB8-B679-AD9CB3884517}"/>
              </a:ext>
            </a:extLst>
          </p:cNvPr>
          <p:cNvSpPr/>
          <p:nvPr userDrawn="1"/>
        </p:nvSpPr>
        <p:spPr>
          <a:xfrm flipV="1">
            <a:off x="678659" y="1272269"/>
            <a:ext cx="2486001" cy="2720278"/>
          </a:xfrm>
          <a:prstGeom prst="rect">
            <a:avLst/>
          </a:prstGeom>
          <a:solidFill>
            <a:srgbClr val="CCEA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7" name="Text Placeholder 11">
            <a:extLst>
              <a:ext uri="{FF2B5EF4-FFF2-40B4-BE49-F238E27FC236}">
                <a16:creationId xmlns:a16="http://schemas.microsoft.com/office/drawing/2014/main" id="{70154506-8CE8-4121-B9C8-EDC5A70AE277}"/>
              </a:ext>
            </a:extLst>
          </p:cNvPr>
          <p:cNvSpPr>
            <a:spLocks noGrp="1"/>
          </p:cNvSpPr>
          <p:nvPr userDrawn="1">
            <p:ph type="body" sz="quarter" idx="19"/>
          </p:nvPr>
        </p:nvSpPr>
        <p:spPr>
          <a:xfrm>
            <a:off x="728075" y="2009394"/>
            <a:ext cx="2370743" cy="1777492"/>
          </a:xfrm>
        </p:spPr>
        <p:txBody>
          <a:bodyPr>
            <a:normAutofit/>
          </a:bodyPr>
          <a:lstStyle>
            <a:lvl1pPr marL="0" indent="0">
              <a:buNone/>
              <a:defRPr sz="1013">
                <a:solidFill>
                  <a:srgbClr val="000000"/>
                </a:solidFill>
              </a:defRPr>
            </a:lvl1pPr>
          </a:lstStyle>
          <a:p>
            <a:pPr lvl="0"/>
            <a:r>
              <a:rPr lang="en-GB"/>
              <a:t>Click to edit Master text styles</a:t>
            </a:r>
          </a:p>
        </p:txBody>
      </p:sp>
      <p:sp>
        <p:nvSpPr>
          <p:cNvPr id="28" name="Text Placeholder 11">
            <a:extLst>
              <a:ext uri="{FF2B5EF4-FFF2-40B4-BE49-F238E27FC236}">
                <a16:creationId xmlns:a16="http://schemas.microsoft.com/office/drawing/2014/main" id="{AFD17218-33EC-46F2-9B38-38FA7D6D4797}"/>
              </a:ext>
            </a:extLst>
          </p:cNvPr>
          <p:cNvSpPr>
            <a:spLocks noGrp="1"/>
          </p:cNvSpPr>
          <p:nvPr userDrawn="1">
            <p:ph type="body" sz="quarter" idx="20"/>
          </p:nvPr>
        </p:nvSpPr>
        <p:spPr>
          <a:xfrm>
            <a:off x="728074" y="1569100"/>
            <a:ext cx="2370744" cy="418193"/>
          </a:xfrm>
        </p:spPr>
        <p:txBody>
          <a:bodyPr>
            <a:normAutofit/>
          </a:bodyPr>
          <a:lstStyle>
            <a:lvl1pPr marL="0" indent="0">
              <a:buNone/>
              <a:defRPr sz="1013" b="0">
                <a:solidFill>
                  <a:schemeClr val="accent1"/>
                </a:solidFill>
              </a:defRPr>
            </a:lvl1pPr>
          </a:lstStyle>
          <a:p>
            <a:pPr lvl="0"/>
            <a:r>
              <a:rPr lang="en-GB"/>
              <a:t>Click to edit Master text styles</a:t>
            </a:r>
          </a:p>
        </p:txBody>
      </p:sp>
      <p:sp>
        <p:nvSpPr>
          <p:cNvPr id="34" name="Text Placeholder 16">
            <a:extLst>
              <a:ext uri="{FF2B5EF4-FFF2-40B4-BE49-F238E27FC236}">
                <a16:creationId xmlns:a16="http://schemas.microsoft.com/office/drawing/2014/main" id="{D917E01A-FFF1-4B87-8969-2CF803D89854}"/>
              </a:ext>
            </a:extLst>
          </p:cNvPr>
          <p:cNvSpPr>
            <a:spLocks noGrp="1"/>
          </p:cNvSpPr>
          <p:nvPr userDrawn="1">
            <p:ph type="body" sz="quarter" idx="26" hasCustomPrompt="1"/>
          </p:nvPr>
        </p:nvSpPr>
        <p:spPr>
          <a:xfrm>
            <a:off x="673224" y="1277909"/>
            <a:ext cx="2486001" cy="278301"/>
          </a:xfrm>
          <a:solidFill>
            <a:schemeClr val="accent1"/>
          </a:solidFill>
        </p:spPr>
        <p:txBody>
          <a:bodyPr>
            <a:normAutofit/>
          </a:bodyPr>
          <a:lstStyle>
            <a:lvl1pPr marL="0" indent="0">
              <a:buNone/>
              <a:defRPr sz="1350" cap="all" baseline="0">
                <a:solidFill>
                  <a:schemeClr val="bg1"/>
                </a:solidFill>
              </a:defRPr>
            </a:lvl1pPr>
          </a:lstStyle>
          <a:p>
            <a:pPr lvl="0"/>
            <a:r>
              <a:rPr lang="en-US"/>
              <a:t>HEADLINE</a:t>
            </a:r>
            <a:endParaRPr lang="en-GB"/>
          </a:p>
        </p:txBody>
      </p:sp>
      <p:sp>
        <p:nvSpPr>
          <p:cNvPr id="40" name="Title 1">
            <a:extLst>
              <a:ext uri="{FF2B5EF4-FFF2-40B4-BE49-F238E27FC236}">
                <a16:creationId xmlns:a16="http://schemas.microsoft.com/office/drawing/2014/main" id="{4919074C-E71C-4E81-9784-958B6CB0957B}"/>
              </a:ext>
            </a:extLst>
          </p:cNvPr>
          <p:cNvSpPr>
            <a:spLocks noGrp="1"/>
          </p:cNvSpPr>
          <p:nvPr userDrawn="1">
            <p:ph type="title" hasCustomPrompt="1"/>
          </p:nvPr>
        </p:nvSpPr>
        <p:spPr>
          <a:xfrm>
            <a:off x="685801" y="273844"/>
            <a:ext cx="7772399" cy="644652"/>
          </a:xfrm>
        </p:spPr>
        <p:txBody>
          <a:bodyPr>
            <a:normAutofit/>
          </a:bodyPr>
          <a:lstStyle>
            <a:lvl1pPr>
              <a:defRPr sz="2475" cap="all" baseline="0"/>
            </a:lvl1pPr>
          </a:lstStyle>
          <a:p>
            <a:r>
              <a:rPr lang="en-US"/>
              <a:t>TITLE</a:t>
            </a:r>
            <a:endParaRPr lang="en-GB"/>
          </a:p>
        </p:txBody>
      </p:sp>
      <p:sp>
        <p:nvSpPr>
          <p:cNvPr id="41" name="Text Placeholder 7">
            <a:extLst>
              <a:ext uri="{FF2B5EF4-FFF2-40B4-BE49-F238E27FC236}">
                <a16:creationId xmlns:a16="http://schemas.microsoft.com/office/drawing/2014/main" id="{F0765D7B-B83E-46AA-908A-C75DE0A56D1E}"/>
              </a:ext>
            </a:extLst>
          </p:cNvPr>
          <p:cNvSpPr>
            <a:spLocks noGrp="1"/>
          </p:cNvSpPr>
          <p:nvPr userDrawn="1">
            <p:ph type="body" sz="quarter" idx="27" hasCustomPrompt="1"/>
          </p:nvPr>
        </p:nvSpPr>
        <p:spPr>
          <a:xfrm>
            <a:off x="678659" y="724631"/>
            <a:ext cx="7772400" cy="378396"/>
          </a:xfrm>
        </p:spPr>
        <p:txBody>
          <a:bodyPr>
            <a:noAutofit/>
          </a:bodyPr>
          <a:lstStyle>
            <a:lvl1pPr marL="0" indent="0">
              <a:buNone/>
              <a:defRPr sz="1463">
                <a:solidFill>
                  <a:schemeClr val="accent1"/>
                </a:solidFill>
              </a:defRPr>
            </a:lvl1pPr>
          </a:lstStyle>
          <a:p>
            <a:pPr lvl="0"/>
            <a:r>
              <a:rPr lang="en-US"/>
              <a:t>Subhead</a:t>
            </a:r>
            <a:endParaRPr lang="en-GB"/>
          </a:p>
        </p:txBody>
      </p:sp>
      <p:grpSp>
        <p:nvGrpSpPr>
          <p:cNvPr id="42" name="Group 41">
            <a:extLst>
              <a:ext uri="{FF2B5EF4-FFF2-40B4-BE49-F238E27FC236}">
                <a16:creationId xmlns:a16="http://schemas.microsoft.com/office/drawing/2014/main" id="{F1305587-7AFE-4640-9EBC-6140C322665B}"/>
              </a:ext>
            </a:extLst>
          </p:cNvPr>
          <p:cNvGrpSpPr/>
          <p:nvPr userDrawn="1"/>
        </p:nvGrpSpPr>
        <p:grpSpPr>
          <a:xfrm>
            <a:off x="621509" y="471488"/>
            <a:ext cx="38576" cy="447008"/>
            <a:chOff x="1117600" y="762000"/>
            <a:chExt cx="76200" cy="914400"/>
          </a:xfrm>
        </p:grpSpPr>
        <p:cxnSp>
          <p:nvCxnSpPr>
            <p:cNvPr id="43" name="Straight Connector 42">
              <a:extLst>
                <a:ext uri="{FF2B5EF4-FFF2-40B4-BE49-F238E27FC236}">
                  <a16:creationId xmlns:a16="http://schemas.microsoft.com/office/drawing/2014/main" id="{E5D7C934-FCC5-4AC6-A0E1-FAA0AF9A424C}"/>
                </a:ext>
              </a:extLst>
            </p:cNvPr>
            <p:cNvCxnSpPr>
              <a:cxnSpLocks/>
            </p:cNvCxnSpPr>
            <p:nvPr userDrawn="1"/>
          </p:nvCxnSpPr>
          <p:spPr>
            <a:xfrm>
              <a:off x="1193800" y="762000"/>
              <a:ext cx="0" cy="9144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EC8948A-0F1A-409B-92F8-62014386DED9}"/>
                </a:ext>
              </a:extLst>
            </p:cNvPr>
            <p:cNvCxnSpPr>
              <a:cxnSpLocks/>
            </p:cNvCxnSpPr>
            <p:nvPr userDrawn="1"/>
          </p:nvCxnSpPr>
          <p:spPr>
            <a:xfrm>
              <a:off x="1117600" y="762000"/>
              <a:ext cx="0" cy="914400"/>
            </a:xfrm>
            <a:prstGeom prst="line">
              <a:avLst/>
            </a:prstGeom>
            <a:ln>
              <a:solidFill>
                <a:schemeClr val="accent1"/>
              </a:solidFill>
            </a:ln>
          </p:spPr>
          <p:style>
            <a:lnRef idx="3">
              <a:schemeClr val="accent3"/>
            </a:lnRef>
            <a:fillRef idx="0">
              <a:schemeClr val="accent3"/>
            </a:fillRef>
            <a:effectRef idx="2">
              <a:schemeClr val="accent3"/>
            </a:effectRef>
            <a:fontRef idx="minor">
              <a:schemeClr val="tx1"/>
            </a:fontRef>
          </p:style>
        </p:cxnSp>
      </p:grpSp>
      <p:sp>
        <p:nvSpPr>
          <p:cNvPr id="46" name="Text Placeholder 11">
            <a:extLst>
              <a:ext uri="{FF2B5EF4-FFF2-40B4-BE49-F238E27FC236}">
                <a16:creationId xmlns:a16="http://schemas.microsoft.com/office/drawing/2014/main" id="{3B01A129-97C8-4FD0-9F21-B89CF0B38560}"/>
              </a:ext>
            </a:extLst>
          </p:cNvPr>
          <p:cNvSpPr>
            <a:spLocks noGrp="1"/>
          </p:cNvSpPr>
          <p:nvPr>
            <p:ph type="body" sz="quarter" idx="30"/>
          </p:nvPr>
        </p:nvSpPr>
        <p:spPr>
          <a:xfrm>
            <a:off x="3330409" y="2009394"/>
            <a:ext cx="2416222" cy="1777492"/>
          </a:xfrm>
        </p:spPr>
        <p:txBody>
          <a:bodyPr>
            <a:normAutofit/>
          </a:bodyPr>
          <a:lstStyle>
            <a:lvl1pPr marL="0" indent="0">
              <a:buNone/>
              <a:defRPr sz="1013">
                <a:solidFill>
                  <a:srgbClr val="000000"/>
                </a:solidFill>
              </a:defRPr>
            </a:lvl1pPr>
          </a:lstStyle>
          <a:p>
            <a:pPr lvl="0"/>
            <a:r>
              <a:rPr lang="en-GB"/>
              <a:t>Click to edit Master text styles</a:t>
            </a:r>
          </a:p>
        </p:txBody>
      </p:sp>
      <p:sp>
        <p:nvSpPr>
          <p:cNvPr id="47" name="Text Placeholder 11">
            <a:extLst>
              <a:ext uri="{FF2B5EF4-FFF2-40B4-BE49-F238E27FC236}">
                <a16:creationId xmlns:a16="http://schemas.microsoft.com/office/drawing/2014/main" id="{A8053A72-4BF2-4AC2-BDC4-FFC3DEA9336A}"/>
              </a:ext>
            </a:extLst>
          </p:cNvPr>
          <p:cNvSpPr>
            <a:spLocks noGrp="1"/>
          </p:cNvSpPr>
          <p:nvPr>
            <p:ph type="body" sz="quarter" idx="31"/>
          </p:nvPr>
        </p:nvSpPr>
        <p:spPr>
          <a:xfrm>
            <a:off x="3330409" y="1569100"/>
            <a:ext cx="2416222" cy="418193"/>
          </a:xfrm>
        </p:spPr>
        <p:txBody>
          <a:bodyPr>
            <a:normAutofit/>
          </a:bodyPr>
          <a:lstStyle>
            <a:lvl1pPr marL="0" indent="0">
              <a:buNone/>
              <a:defRPr sz="1013" b="0">
                <a:solidFill>
                  <a:schemeClr val="accent1"/>
                </a:solidFill>
              </a:defRPr>
            </a:lvl1pPr>
          </a:lstStyle>
          <a:p>
            <a:pPr lvl="0"/>
            <a:r>
              <a:rPr lang="en-GB"/>
              <a:t>Click to edit Master text styles</a:t>
            </a:r>
          </a:p>
        </p:txBody>
      </p:sp>
      <p:sp>
        <p:nvSpPr>
          <p:cNvPr id="48" name="Text Placeholder 16">
            <a:extLst>
              <a:ext uri="{FF2B5EF4-FFF2-40B4-BE49-F238E27FC236}">
                <a16:creationId xmlns:a16="http://schemas.microsoft.com/office/drawing/2014/main" id="{7DA94150-D8A3-4606-B4F4-4EBE74E2CA14}"/>
              </a:ext>
            </a:extLst>
          </p:cNvPr>
          <p:cNvSpPr>
            <a:spLocks noGrp="1"/>
          </p:cNvSpPr>
          <p:nvPr>
            <p:ph type="body" sz="quarter" idx="32" hasCustomPrompt="1"/>
          </p:nvPr>
        </p:nvSpPr>
        <p:spPr>
          <a:xfrm>
            <a:off x="3280183" y="1277909"/>
            <a:ext cx="2558511" cy="278301"/>
          </a:xfrm>
          <a:solidFill>
            <a:schemeClr val="accent1"/>
          </a:solidFill>
        </p:spPr>
        <p:txBody>
          <a:bodyPr>
            <a:normAutofit/>
          </a:bodyPr>
          <a:lstStyle>
            <a:lvl1pPr marL="0" indent="0">
              <a:buNone/>
              <a:defRPr sz="1350" cap="all" baseline="0">
                <a:solidFill>
                  <a:schemeClr val="bg1"/>
                </a:solidFill>
              </a:defRPr>
            </a:lvl1pPr>
          </a:lstStyle>
          <a:p>
            <a:pPr lvl="0"/>
            <a:r>
              <a:rPr lang="en-US"/>
              <a:t>HEADLINE</a:t>
            </a:r>
            <a:endParaRPr lang="en-GB"/>
          </a:p>
        </p:txBody>
      </p:sp>
      <p:grpSp>
        <p:nvGrpSpPr>
          <p:cNvPr id="50" name="Group 49">
            <a:extLst>
              <a:ext uri="{FF2B5EF4-FFF2-40B4-BE49-F238E27FC236}">
                <a16:creationId xmlns:a16="http://schemas.microsoft.com/office/drawing/2014/main" id="{B928E824-C9F4-421E-B8FE-6825FA7920B8}"/>
              </a:ext>
            </a:extLst>
          </p:cNvPr>
          <p:cNvGrpSpPr/>
          <p:nvPr userDrawn="1"/>
        </p:nvGrpSpPr>
        <p:grpSpPr>
          <a:xfrm>
            <a:off x="6004706" y="1272269"/>
            <a:ext cx="2557296" cy="2720278"/>
            <a:chOff x="1128377" y="2335618"/>
            <a:chExt cx="4491351" cy="4846079"/>
          </a:xfrm>
          <a:solidFill>
            <a:srgbClr val="CCEAEE"/>
          </a:solidFill>
        </p:grpSpPr>
        <p:sp>
          <p:nvSpPr>
            <p:cNvPr id="51" name="Rectangle: Single Corner Rounded 50">
              <a:extLst>
                <a:ext uri="{FF2B5EF4-FFF2-40B4-BE49-F238E27FC236}">
                  <a16:creationId xmlns:a16="http://schemas.microsoft.com/office/drawing/2014/main" id="{C3752E6A-4BEB-4F73-A74B-82307C0E9ED5}"/>
                </a:ext>
              </a:extLst>
            </p:cNvPr>
            <p:cNvSpPr/>
            <p:nvPr userDrawn="1"/>
          </p:nvSpPr>
          <p:spPr>
            <a:xfrm flipV="1">
              <a:off x="1128377" y="2521950"/>
              <a:ext cx="4491351" cy="4659747"/>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2" name="Rectangle 51">
              <a:extLst>
                <a:ext uri="{FF2B5EF4-FFF2-40B4-BE49-F238E27FC236}">
                  <a16:creationId xmlns:a16="http://schemas.microsoft.com/office/drawing/2014/main" id="{235D4133-649C-4A5D-93C3-B006416F3C0A}"/>
                </a:ext>
              </a:extLst>
            </p:cNvPr>
            <p:cNvSpPr/>
            <p:nvPr userDrawn="1"/>
          </p:nvSpPr>
          <p:spPr>
            <a:xfrm>
              <a:off x="1130293" y="2335618"/>
              <a:ext cx="4487302" cy="4922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sp>
        <p:nvSpPr>
          <p:cNvPr id="53" name="Text Placeholder 11">
            <a:extLst>
              <a:ext uri="{FF2B5EF4-FFF2-40B4-BE49-F238E27FC236}">
                <a16:creationId xmlns:a16="http://schemas.microsoft.com/office/drawing/2014/main" id="{AB4B5A55-27BF-4203-AD34-808551D23BFB}"/>
              </a:ext>
            </a:extLst>
          </p:cNvPr>
          <p:cNvSpPr>
            <a:spLocks noGrp="1"/>
          </p:cNvSpPr>
          <p:nvPr>
            <p:ph type="body" sz="quarter" idx="34"/>
          </p:nvPr>
        </p:nvSpPr>
        <p:spPr>
          <a:xfrm>
            <a:off x="6070666" y="2009394"/>
            <a:ext cx="2387534" cy="1777492"/>
          </a:xfrm>
        </p:spPr>
        <p:txBody>
          <a:bodyPr>
            <a:normAutofit/>
          </a:bodyPr>
          <a:lstStyle>
            <a:lvl1pPr marL="0" indent="0">
              <a:buNone/>
              <a:defRPr sz="1013">
                <a:solidFill>
                  <a:srgbClr val="000000"/>
                </a:solidFill>
              </a:defRPr>
            </a:lvl1pPr>
          </a:lstStyle>
          <a:p>
            <a:pPr lvl="0"/>
            <a:r>
              <a:rPr lang="en-GB"/>
              <a:t>Click to edit Master text styles</a:t>
            </a:r>
          </a:p>
        </p:txBody>
      </p:sp>
      <p:sp>
        <p:nvSpPr>
          <p:cNvPr id="54" name="Text Placeholder 11">
            <a:extLst>
              <a:ext uri="{FF2B5EF4-FFF2-40B4-BE49-F238E27FC236}">
                <a16:creationId xmlns:a16="http://schemas.microsoft.com/office/drawing/2014/main" id="{E5C68B6C-4647-4057-B665-AFC376D56CBA}"/>
              </a:ext>
            </a:extLst>
          </p:cNvPr>
          <p:cNvSpPr>
            <a:spLocks noGrp="1"/>
          </p:cNvSpPr>
          <p:nvPr>
            <p:ph type="body" sz="quarter" idx="35"/>
          </p:nvPr>
        </p:nvSpPr>
        <p:spPr>
          <a:xfrm>
            <a:off x="6070666" y="1569100"/>
            <a:ext cx="2387534" cy="418193"/>
          </a:xfrm>
        </p:spPr>
        <p:txBody>
          <a:bodyPr>
            <a:normAutofit/>
          </a:bodyPr>
          <a:lstStyle>
            <a:lvl1pPr marL="0" indent="0">
              <a:buNone/>
              <a:defRPr sz="1013" b="0">
                <a:solidFill>
                  <a:schemeClr val="accent1"/>
                </a:solidFill>
              </a:defRPr>
            </a:lvl1pPr>
          </a:lstStyle>
          <a:p>
            <a:pPr lvl="0"/>
            <a:r>
              <a:rPr lang="en-GB"/>
              <a:t>Click to edit Master text styles</a:t>
            </a:r>
          </a:p>
        </p:txBody>
      </p:sp>
      <p:sp>
        <p:nvSpPr>
          <p:cNvPr id="55" name="Text Placeholder 16">
            <a:extLst>
              <a:ext uri="{FF2B5EF4-FFF2-40B4-BE49-F238E27FC236}">
                <a16:creationId xmlns:a16="http://schemas.microsoft.com/office/drawing/2014/main" id="{A2BE1E18-76CB-4A0F-BE5B-C4C64ABAE74D}"/>
              </a:ext>
            </a:extLst>
          </p:cNvPr>
          <p:cNvSpPr>
            <a:spLocks noGrp="1"/>
          </p:cNvSpPr>
          <p:nvPr>
            <p:ph type="body" sz="quarter" idx="36" hasCustomPrompt="1"/>
          </p:nvPr>
        </p:nvSpPr>
        <p:spPr>
          <a:xfrm>
            <a:off x="6003492" y="1277909"/>
            <a:ext cx="2554990" cy="278301"/>
          </a:xfrm>
          <a:solidFill>
            <a:schemeClr val="accent1"/>
          </a:solidFill>
        </p:spPr>
        <p:txBody>
          <a:bodyPr>
            <a:normAutofit/>
          </a:bodyPr>
          <a:lstStyle>
            <a:lvl1pPr marL="0" indent="0">
              <a:buNone/>
              <a:defRPr sz="1350" cap="all" baseline="0">
                <a:solidFill>
                  <a:schemeClr val="bg1"/>
                </a:solidFill>
              </a:defRPr>
            </a:lvl1pPr>
          </a:lstStyle>
          <a:p>
            <a:pPr lvl="0"/>
            <a:r>
              <a:rPr lang="en-US"/>
              <a:t>HEADLINE</a:t>
            </a:r>
            <a:endParaRPr lang="en-GB"/>
          </a:p>
        </p:txBody>
      </p:sp>
      <p:pic>
        <p:nvPicPr>
          <p:cNvPr id="24" name="Picture 23">
            <a:extLst>
              <a:ext uri="{FF2B5EF4-FFF2-40B4-BE49-F238E27FC236}">
                <a16:creationId xmlns:a16="http://schemas.microsoft.com/office/drawing/2014/main" id="{6FD2756D-B5AC-B441-9C8B-412652F2BCB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12360" y="4757750"/>
            <a:ext cx="648072" cy="228234"/>
          </a:xfrm>
          <a:prstGeom prst="rect">
            <a:avLst/>
          </a:prstGeom>
        </p:spPr>
      </p:pic>
      <p:cxnSp>
        <p:nvCxnSpPr>
          <p:cNvPr id="26" name="Straight Connector 25">
            <a:extLst>
              <a:ext uri="{FF2B5EF4-FFF2-40B4-BE49-F238E27FC236}">
                <a16:creationId xmlns:a16="http://schemas.microsoft.com/office/drawing/2014/main" id="{F3EE5CC9-FB1C-D349-A1E1-3549E5444400}"/>
              </a:ext>
            </a:extLst>
          </p:cNvPr>
          <p:cNvCxnSpPr>
            <a:cxnSpLocks/>
          </p:cNvCxnSpPr>
          <p:nvPr userDrawn="1"/>
        </p:nvCxnSpPr>
        <p:spPr>
          <a:xfrm>
            <a:off x="680326" y="4596975"/>
            <a:ext cx="778010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9" name="Footer Placeholder 4">
            <a:extLst>
              <a:ext uri="{FF2B5EF4-FFF2-40B4-BE49-F238E27FC236}">
                <a16:creationId xmlns:a16="http://schemas.microsoft.com/office/drawing/2014/main" id="{13284611-EFA3-D049-B3BE-D2E248CFE6AD}"/>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30" name="Slide Number Placeholder 5">
            <a:extLst>
              <a:ext uri="{FF2B5EF4-FFF2-40B4-BE49-F238E27FC236}">
                <a16:creationId xmlns:a16="http://schemas.microsoft.com/office/drawing/2014/main" id="{FB6C48E8-AEFF-7344-9CBC-F79548DA4B5F}"/>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148508711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Icon and Stats">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D8093-31B7-44A8-96BF-693EB47DB535}"/>
              </a:ext>
            </a:extLst>
          </p:cNvPr>
          <p:cNvSpPr>
            <a:spLocks noGrp="1"/>
          </p:cNvSpPr>
          <p:nvPr>
            <p:ph type="ctrTitle" hasCustomPrompt="1"/>
          </p:nvPr>
        </p:nvSpPr>
        <p:spPr>
          <a:xfrm>
            <a:off x="4572000" y="2571750"/>
            <a:ext cx="2928315" cy="1410905"/>
          </a:xfrm>
        </p:spPr>
        <p:txBody>
          <a:bodyPr anchor="b">
            <a:noAutofit/>
          </a:bodyPr>
          <a:lstStyle>
            <a:lvl1pPr algn="l">
              <a:defRPr sz="3375" b="1" cap="all" baseline="0">
                <a:solidFill>
                  <a:schemeClr val="tx2"/>
                </a:solidFill>
              </a:defRPr>
            </a:lvl1pPr>
          </a:lstStyle>
          <a:p>
            <a:r>
              <a:rPr lang="en-US"/>
              <a:t>STATS</a:t>
            </a:r>
            <a:br>
              <a:rPr lang="en-US"/>
            </a:br>
            <a:r>
              <a:rPr lang="en-US"/>
              <a:t>GO IN THIS SPACE</a:t>
            </a:r>
            <a:endParaRPr lang="en-GB"/>
          </a:p>
        </p:txBody>
      </p:sp>
      <p:sp>
        <p:nvSpPr>
          <p:cNvPr id="3" name="Subtitle 2">
            <a:extLst>
              <a:ext uri="{FF2B5EF4-FFF2-40B4-BE49-F238E27FC236}">
                <a16:creationId xmlns:a16="http://schemas.microsoft.com/office/drawing/2014/main" id="{7669CDBC-A74E-466B-B43A-408CE3E7B36F}"/>
              </a:ext>
            </a:extLst>
          </p:cNvPr>
          <p:cNvSpPr>
            <a:spLocks noGrp="1"/>
          </p:cNvSpPr>
          <p:nvPr>
            <p:ph type="subTitle" idx="1" hasCustomPrompt="1"/>
          </p:nvPr>
        </p:nvSpPr>
        <p:spPr>
          <a:xfrm>
            <a:off x="4572000" y="2271714"/>
            <a:ext cx="2928315" cy="273844"/>
          </a:xfrm>
        </p:spPr>
        <p:txBody>
          <a:bodyPr>
            <a:normAutofit/>
          </a:bodyPr>
          <a:lstStyle>
            <a:lvl1pPr marL="0" indent="0" algn="l">
              <a:buNone/>
              <a:defRPr sz="1575">
                <a:solidFill>
                  <a:schemeClr val="tx1"/>
                </a:solidFill>
              </a:defRPr>
            </a:lvl1pPr>
            <a:lvl2pPr marL="342892" indent="0" algn="ctr">
              <a:buNone/>
              <a:defRPr sz="1500"/>
            </a:lvl2pPr>
            <a:lvl3pPr marL="685783" indent="0" algn="ctr">
              <a:buNone/>
              <a:defRPr sz="1350"/>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Description</a:t>
            </a:r>
            <a:endParaRPr lang="en-GB"/>
          </a:p>
        </p:txBody>
      </p:sp>
      <p:pic>
        <p:nvPicPr>
          <p:cNvPr id="8" name="Picture 7">
            <a:extLst>
              <a:ext uri="{FF2B5EF4-FFF2-40B4-BE49-F238E27FC236}">
                <a16:creationId xmlns:a16="http://schemas.microsoft.com/office/drawing/2014/main" id="{786B52ED-713A-2149-A988-FED2D44BAB7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12360" y="4758307"/>
            <a:ext cx="648072" cy="227118"/>
          </a:xfrm>
          <a:prstGeom prst="rect">
            <a:avLst/>
          </a:prstGeom>
        </p:spPr>
      </p:pic>
      <p:cxnSp>
        <p:nvCxnSpPr>
          <p:cNvPr id="10" name="Straight Connector 9">
            <a:extLst>
              <a:ext uri="{FF2B5EF4-FFF2-40B4-BE49-F238E27FC236}">
                <a16:creationId xmlns:a16="http://schemas.microsoft.com/office/drawing/2014/main" id="{8B434916-900A-BE4B-8AE8-A4DAFCB02D81}"/>
              </a:ext>
            </a:extLst>
          </p:cNvPr>
          <p:cNvCxnSpPr>
            <a:cxnSpLocks/>
          </p:cNvCxnSpPr>
          <p:nvPr userDrawn="1"/>
        </p:nvCxnSpPr>
        <p:spPr>
          <a:xfrm>
            <a:off x="680326" y="4596975"/>
            <a:ext cx="77801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8852A526-BE42-2242-9395-7364B9F2A892}"/>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13" name="Slide Number Placeholder 5">
            <a:extLst>
              <a:ext uri="{FF2B5EF4-FFF2-40B4-BE49-F238E27FC236}">
                <a16:creationId xmlns:a16="http://schemas.microsoft.com/office/drawing/2014/main" id="{63F7FC6C-6700-D247-960D-CDC0294A35BD}"/>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1368399470"/>
      </p:ext>
    </p:extLst>
  </p:cSld>
  <p:clrMapOvr>
    <a:overrideClrMapping bg1="dk1" tx1="lt1" bg2="dk2" tx2="lt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Employer Image">
    <p:bg>
      <p:bgRef idx="1001">
        <a:schemeClr val="bg2"/>
      </p:bgRef>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9F2C1AD7-CCDE-4E4C-B07D-D39AD8393D8C}"/>
              </a:ext>
            </a:extLst>
          </p:cNvPr>
          <p:cNvSpPr>
            <a:spLocks noGrp="1"/>
          </p:cNvSpPr>
          <p:nvPr>
            <p:ph type="pic" sz="quarter" idx="13"/>
          </p:nvPr>
        </p:nvSpPr>
        <p:spPr>
          <a:xfrm>
            <a:off x="0" y="0"/>
            <a:ext cx="4486275" cy="4401948"/>
          </a:xfrm>
          <a:custGeom>
            <a:avLst/>
            <a:gdLst>
              <a:gd name="connsiteX0" fmla="*/ 0 w 8128000"/>
              <a:gd name="connsiteY0" fmla="*/ 0 h 7338854"/>
              <a:gd name="connsiteX1" fmla="*/ 8128000 w 8128000"/>
              <a:gd name="connsiteY1" fmla="*/ 0 h 7338854"/>
              <a:gd name="connsiteX2" fmla="*/ 8128000 w 8128000"/>
              <a:gd name="connsiteY2" fmla="*/ 6854501 h 7338854"/>
              <a:gd name="connsiteX3" fmla="*/ 8118161 w 8128000"/>
              <a:gd name="connsiteY3" fmla="*/ 6952107 h 7338854"/>
              <a:gd name="connsiteX4" fmla="*/ 7643637 w 8128000"/>
              <a:gd name="connsiteY4" fmla="*/ 7338854 h 7338854"/>
              <a:gd name="connsiteX5" fmla="*/ 0 w 8128000"/>
              <a:gd name="connsiteY5" fmla="*/ 7338854 h 7338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7338854">
                <a:moveTo>
                  <a:pt x="0" y="0"/>
                </a:moveTo>
                <a:lnTo>
                  <a:pt x="8128000" y="0"/>
                </a:lnTo>
                <a:lnTo>
                  <a:pt x="8128000" y="6854501"/>
                </a:lnTo>
                <a:lnTo>
                  <a:pt x="8118161" y="6952107"/>
                </a:lnTo>
                <a:cubicBezTo>
                  <a:pt x="8072996" y="7172823"/>
                  <a:pt x="7877706" y="7338854"/>
                  <a:pt x="7643637" y="7338854"/>
                </a:cubicBezTo>
                <a:lnTo>
                  <a:pt x="0" y="7338854"/>
                </a:lnTo>
                <a:close/>
              </a:path>
            </a:pathLst>
          </a:custGeom>
        </p:spPr>
        <p:txBody>
          <a:bodyPr wrap="square">
            <a:noAutofit/>
          </a:bodyPr>
          <a:lstStyle/>
          <a:p>
            <a:r>
              <a:rPr lang="en-GB"/>
              <a:t>Click icon to add picture</a:t>
            </a:r>
          </a:p>
        </p:txBody>
      </p:sp>
      <p:sp>
        <p:nvSpPr>
          <p:cNvPr id="7" name="Title 1">
            <a:extLst>
              <a:ext uri="{FF2B5EF4-FFF2-40B4-BE49-F238E27FC236}">
                <a16:creationId xmlns:a16="http://schemas.microsoft.com/office/drawing/2014/main" id="{82669135-9191-4243-8716-BB1539319372}"/>
              </a:ext>
            </a:extLst>
          </p:cNvPr>
          <p:cNvSpPr>
            <a:spLocks noGrp="1"/>
          </p:cNvSpPr>
          <p:nvPr>
            <p:ph type="ctrTitle" hasCustomPrompt="1"/>
          </p:nvPr>
        </p:nvSpPr>
        <p:spPr>
          <a:xfrm>
            <a:off x="4572000" y="2806160"/>
            <a:ext cx="3798754" cy="1295542"/>
          </a:xfrm>
        </p:spPr>
        <p:txBody>
          <a:bodyPr anchor="b">
            <a:normAutofit/>
          </a:bodyPr>
          <a:lstStyle>
            <a:lvl1pPr algn="ctr">
              <a:defRPr sz="3300" b="0" i="0">
                <a:solidFill>
                  <a:schemeClr val="tx1"/>
                </a:solidFill>
              </a:defRPr>
            </a:lvl1pPr>
          </a:lstStyle>
          <a:p>
            <a:r>
              <a:rPr lang="en-US"/>
              <a:t>Name of Employer</a:t>
            </a:r>
            <a:endParaRPr lang="en-GB"/>
          </a:p>
        </p:txBody>
      </p:sp>
      <p:sp>
        <p:nvSpPr>
          <p:cNvPr id="8" name="Subtitle 2">
            <a:extLst>
              <a:ext uri="{FF2B5EF4-FFF2-40B4-BE49-F238E27FC236}">
                <a16:creationId xmlns:a16="http://schemas.microsoft.com/office/drawing/2014/main" id="{F756CE9D-5624-4824-ACBF-618DCA42B340}"/>
              </a:ext>
            </a:extLst>
          </p:cNvPr>
          <p:cNvSpPr>
            <a:spLocks noGrp="1"/>
          </p:cNvSpPr>
          <p:nvPr>
            <p:ph type="subTitle" idx="1" hasCustomPrompt="1"/>
          </p:nvPr>
        </p:nvSpPr>
        <p:spPr>
          <a:xfrm>
            <a:off x="4676775" y="4128108"/>
            <a:ext cx="3798754" cy="273844"/>
          </a:xfrm>
        </p:spPr>
        <p:txBody>
          <a:bodyPr>
            <a:normAutofit/>
          </a:bodyPr>
          <a:lstStyle>
            <a:lvl1pPr marL="0" indent="0" algn="l">
              <a:buNone/>
              <a:defRPr sz="1650">
                <a:solidFill>
                  <a:schemeClr val="tx1"/>
                </a:solidFill>
              </a:defRPr>
            </a:lvl1pPr>
            <a:lvl2pPr marL="342892" indent="0" algn="ctr">
              <a:buNone/>
              <a:defRPr sz="1500"/>
            </a:lvl2pPr>
            <a:lvl3pPr marL="685783" indent="0" algn="ctr">
              <a:buNone/>
              <a:defRPr sz="1350"/>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Role || Company</a:t>
            </a:r>
            <a:endParaRPr lang="en-GB"/>
          </a:p>
        </p:txBody>
      </p:sp>
      <p:pic>
        <p:nvPicPr>
          <p:cNvPr id="10" name="Picture 9">
            <a:extLst>
              <a:ext uri="{FF2B5EF4-FFF2-40B4-BE49-F238E27FC236}">
                <a16:creationId xmlns:a16="http://schemas.microsoft.com/office/drawing/2014/main" id="{2DE1F767-B426-9742-B7B8-A8D4597A87F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12360" y="4758307"/>
            <a:ext cx="648072" cy="227118"/>
          </a:xfrm>
          <a:prstGeom prst="rect">
            <a:avLst/>
          </a:prstGeom>
        </p:spPr>
      </p:pic>
      <p:cxnSp>
        <p:nvCxnSpPr>
          <p:cNvPr id="13" name="Straight Connector 12">
            <a:extLst>
              <a:ext uri="{FF2B5EF4-FFF2-40B4-BE49-F238E27FC236}">
                <a16:creationId xmlns:a16="http://schemas.microsoft.com/office/drawing/2014/main" id="{B47CD54F-7BA4-3F4F-985E-1DC1C6F1013C}"/>
              </a:ext>
            </a:extLst>
          </p:cNvPr>
          <p:cNvCxnSpPr>
            <a:cxnSpLocks/>
          </p:cNvCxnSpPr>
          <p:nvPr userDrawn="1"/>
        </p:nvCxnSpPr>
        <p:spPr>
          <a:xfrm>
            <a:off x="680326" y="4596975"/>
            <a:ext cx="778010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2BBAD625-0519-B349-83E8-6051B6B2F42D}"/>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14" name="Slide Number Placeholder 5">
            <a:extLst>
              <a:ext uri="{FF2B5EF4-FFF2-40B4-BE49-F238E27FC236}">
                <a16:creationId xmlns:a16="http://schemas.microsoft.com/office/drawing/2014/main" id="{39CB8FAE-0939-C947-97DA-1969DF33E4C9}"/>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3941494885"/>
      </p:ext>
    </p:extLst>
  </p:cSld>
  <p:clrMapOvr>
    <a:overrideClrMapping bg1="dk1" tx1="lt1" bg2="dk2" tx2="lt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Quote Layou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D8093-31B7-44A8-96BF-693EB47DB535}"/>
              </a:ext>
            </a:extLst>
          </p:cNvPr>
          <p:cNvSpPr>
            <a:spLocks noGrp="1"/>
          </p:cNvSpPr>
          <p:nvPr>
            <p:ph type="ctrTitle" hasCustomPrompt="1"/>
          </p:nvPr>
        </p:nvSpPr>
        <p:spPr>
          <a:xfrm>
            <a:off x="2066868" y="1749897"/>
            <a:ext cx="5010265" cy="1295542"/>
          </a:xfrm>
        </p:spPr>
        <p:txBody>
          <a:bodyPr anchor="ctr">
            <a:normAutofit/>
          </a:bodyPr>
          <a:lstStyle>
            <a:lvl1pPr algn="ctr">
              <a:defRPr sz="3300" b="0" i="1">
                <a:solidFill>
                  <a:schemeClr val="accent4"/>
                </a:solidFill>
              </a:defRPr>
            </a:lvl1pPr>
          </a:lstStyle>
          <a:p>
            <a:r>
              <a:rPr lang="en-US"/>
              <a:t>“Quote goes in this space.”</a:t>
            </a:r>
            <a:endParaRPr lang="en-GB"/>
          </a:p>
        </p:txBody>
      </p:sp>
      <p:sp>
        <p:nvSpPr>
          <p:cNvPr id="7" name="Text Placeholder 6">
            <a:extLst>
              <a:ext uri="{FF2B5EF4-FFF2-40B4-BE49-F238E27FC236}">
                <a16:creationId xmlns:a16="http://schemas.microsoft.com/office/drawing/2014/main" id="{A5609AC1-B165-4266-AC17-4F37BE2DD358}"/>
              </a:ext>
            </a:extLst>
          </p:cNvPr>
          <p:cNvSpPr>
            <a:spLocks noGrp="1"/>
          </p:cNvSpPr>
          <p:nvPr>
            <p:ph type="body" sz="quarter" idx="13" hasCustomPrompt="1"/>
          </p:nvPr>
        </p:nvSpPr>
        <p:spPr>
          <a:xfrm>
            <a:off x="3779988" y="3060454"/>
            <a:ext cx="1584026" cy="240506"/>
          </a:xfrm>
        </p:spPr>
        <p:txBody>
          <a:bodyPr>
            <a:noAutofit/>
          </a:bodyPr>
          <a:lstStyle>
            <a:lvl1pPr marL="0" indent="0">
              <a:buNone/>
              <a:defRPr sz="1350">
                <a:solidFill>
                  <a:schemeClr val="bg1"/>
                </a:solidFill>
              </a:defRPr>
            </a:lvl1pPr>
          </a:lstStyle>
          <a:p>
            <a:pPr lvl="0"/>
            <a:r>
              <a:rPr lang="en-US"/>
              <a:t>Name || Company</a:t>
            </a:r>
            <a:endParaRPr lang="en-GB"/>
          </a:p>
        </p:txBody>
      </p:sp>
      <p:pic>
        <p:nvPicPr>
          <p:cNvPr id="9" name="Picture 8">
            <a:extLst>
              <a:ext uri="{FF2B5EF4-FFF2-40B4-BE49-F238E27FC236}">
                <a16:creationId xmlns:a16="http://schemas.microsoft.com/office/drawing/2014/main" id="{66DDDA0F-DBD2-E842-8F53-99F5587E3F4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12360" y="4758307"/>
            <a:ext cx="648072" cy="227118"/>
          </a:xfrm>
          <a:prstGeom prst="rect">
            <a:avLst/>
          </a:prstGeom>
        </p:spPr>
      </p:pic>
      <p:cxnSp>
        <p:nvCxnSpPr>
          <p:cNvPr id="11" name="Straight Connector 10">
            <a:extLst>
              <a:ext uri="{FF2B5EF4-FFF2-40B4-BE49-F238E27FC236}">
                <a16:creationId xmlns:a16="http://schemas.microsoft.com/office/drawing/2014/main" id="{F7EC9F5C-FCD7-A44D-90FE-E36F5AA85630}"/>
              </a:ext>
            </a:extLst>
          </p:cNvPr>
          <p:cNvCxnSpPr>
            <a:cxnSpLocks/>
          </p:cNvCxnSpPr>
          <p:nvPr userDrawn="1"/>
        </p:nvCxnSpPr>
        <p:spPr>
          <a:xfrm>
            <a:off x="680326" y="4596975"/>
            <a:ext cx="778010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8" name="Footer Placeholder 4">
            <a:extLst>
              <a:ext uri="{FF2B5EF4-FFF2-40B4-BE49-F238E27FC236}">
                <a16:creationId xmlns:a16="http://schemas.microsoft.com/office/drawing/2014/main" id="{705D017A-1288-3148-9073-5B2B2256A2E7}"/>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bg1"/>
                </a:solidFill>
              </a:defRPr>
            </a:lvl1pPr>
          </a:lstStyle>
          <a:p>
            <a:endParaRPr lang="en-GB"/>
          </a:p>
        </p:txBody>
      </p:sp>
      <p:sp>
        <p:nvSpPr>
          <p:cNvPr id="12" name="Slide Number Placeholder 5">
            <a:extLst>
              <a:ext uri="{FF2B5EF4-FFF2-40B4-BE49-F238E27FC236}">
                <a16:creationId xmlns:a16="http://schemas.microsoft.com/office/drawing/2014/main" id="{17AD482E-F3C2-5E46-BF4C-AE8BA54BFE64}"/>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bg1"/>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240879017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hank You Slide">
    <p:bg>
      <p:bgPr>
        <a:solidFill>
          <a:schemeClr val="tx2"/>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498BE55A-3C5A-41CA-9ED0-9FA29FAED302}"/>
              </a:ext>
            </a:extLst>
          </p:cNvPr>
          <p:cNvCxnSpPr>
            <a:cxnSpLocks/>
          </p:cNvCxnSpPr>
          <p:nvPr userDrawn="1"/>
        </p:nvCxnSpPr>
        <p:spPr>
          <a:xfrm>
            <a:off x="615454" y="0"/>
            <a:ext cx="0" cy="2828925"/>
          </a:xfrm>
          <a:prstGeom prst="line">
            <a:avLst/>
          </a:prstGeom>
          <a:ln>
            <a:solidFill>
              <a:schemeClr val="accent1"/>
            </a:solidFill>
          </a:ln>
        </p:spPr>
        <p:style>
          <a:lnRef idx="3">
            <a:schemeClr val="accent3"/>
          </a:lnRef>
          <a:fillRef idx="0">
            <a:schemeClr val="accent3"/>
          </a:fillRef>
          <a:effectRef idx="2">
            <a:schemeClr val="accent3"/>
          </a:effectRef>
          <a:fontRef idx="minor">
            <a:schemeClr val="tx1"/>
          </a:fontRef>
        </p:style>
      </p:cxnSp>
      <p:cxnSp>
        <p:nvCxnSpPr>
          <p:cNvPr id="9" name="Straight Connector 8">
            <a:extLst>
              <a:ext uri="{FF2B5EF4-FFF2-40B4-BE49-F238E27FC236}">
                <a16:creationId xmlns:a16="http://schemas.microsoft.com/office/drawing/2014/main" id="{7F1EB68D-101D-4B9F-9F67-FA349EB46DFE}"/>
              </a:ext>
            </a:extLst>
          </p:cNvPr>
          <p:cNvCxnSpPr>
            <a:cxnSpLocks/>
          </p:cNvCxnSpPr>
          <p:nvPr userDrawn="1"/>
        </p:nvCxnSpPr>
        <p:spPr>
          <a:xfrm>
            <a:off x="576878" y="0"/>
            <a:ext cx="0" cy="2828925"/>
          </a:xfrm>
          <a:prstGeom prst="line">
            <a:avLst/>
          </a:prstGeom>
          <a:ln>
            <a:solidFill>
              <a:schemeClr val="bg1"/>
            </a:solidFill>
          </a:ln>
        </p:spPr>
        <p:style>
          <a:lnRef idx="3">
            <a:schemeClr val="accent3"/>
          </a:lnRef>
          <a:fillRef idx="0">
            <a:schemeClr val="accent3"/>
          </a:fillRef>
          <a:effectRef idx="2">
            <a:schemeClr val="accent3"/>
          </a:effectRef>
          <a:fontRef idx="minor">
            <a:schemeClr val="tx1"/>
          </a:fontRef>
        </p:style>
      </p:cxnSp>
      <p:sp>
        <p:nvSpPr>
          <p:cNvPr id="10" name="Text Placeholder 13">
            <a:extLst>
              <a:ext uri="{FF2B5EF4-FFF2-40B4-BE49-F238E27FC236}">
                <a16:creationId xmlns:a16="http://schemas.microsoft.com/office/drawing/2014/main" id="{18C7139A-520F-48AF-A5AC-37FA09E8B66C}"/>
              </a:ext>
            </a:extLst>
          </p:cNvPr>
          <p:cNvSpPr>
            <a:spLocks noGrp="1"/>
          </p:cNvSpPr>
          <p:nvPr>
            <p:ph type="body" sz="quarter" idx="13" hasCustomPrompt="1"/>
          </p:nvPr>
        </p:nvSpPr>
        <p:spPr>
          <a:xfrm>
            <a:off x="677774" y="1954816"/>
            <a:ext cx="1302544" cy="392318"/>
          </a:xfrm>
        </p:spPr>
        <p:txBody>
          <a:bodyPr>
            <a:normAutofit/>
          </a:bodyPr>
          <a:lstStyle>
            <a:lvl1pPr marL="0" indent="0">
              <a:buNone/>
              <a:defRPr sz="2588" b="0" cap="all" baseline="0">
                <a:solidFill>
                  <a:schemeClr val="bg1"/>
                </a:solidFill>
              </a:defRPr>
            </a:lvl1pPr>
          </a:lstStyle>
          <a:p>
            <a:pPr lvl="0"/>
            <a:r>
              <a:rPr lang="en-US"/>
              <a:t>Thank</a:t>
            </a:r>
          </a:p>
          <a:p>
            <a:pPr lvl="0"/>
            <a:endParaRPr lang="en-GB"/>
          </a:p>
        </p:txBody>
      </p:sp>
      <p:sp>
        <p:nvSpPr>
          <p:cNvPr id="12" name="Text Placeholder 19">
            <a:extLst>
              <a:ext uri="{FF2B5EF4-FFF2-40B4-BE49-F238E27FC236}">
                <a16:creationId xmlns:a16="http://schemas.microsoft.com/office/drawing/2014/main" id="{11E33066-9D68-4BA7-BE64-0ADF0181CF98}"/>
              </a:ext>
            </a:extLst>
          </p:cNvPr>
          <p:cNvSpPr>
            <a:spLocks noGrp="1"/>
          </p:cNvSpPr>
          <p:nvPr>
            <p:ph type="body" sz="quarter" idx="18" hasCustomPrompt="1"/>
          </p:nvPr>
        </p:nvSpPr>
        <p:spPr>
          <a:xfrm>
            <a:off x="677774" y="2434828"/>
            <a:ext cx="3173761" cy="273844"/>
          </a:xfrm>
        </p:spPr>
        <p:txBody>
          <a:bodyPr>
            <a:normAutofit/>
          </a:bodyPr>
          <a:lstStyle>
            <a:lvl1pPr marL="0" indent="0">
              <a:buNone/>
              <a:defRPr sz="1294" b="1">
                <a:solidFill>
                  <a:schemeClr val="accent1"/>
                </a:solidFill>
              </a:defRPr>
            </a:lvl1pPr>
          </a:lstStyle>
          <a:p>
            <a:pPr lvl="0"/>
            <a:r>
              <a:rPr lang="en-US"/>
              <a:t>For more information, contact:</a:t>
            </a:r>
          </a:p>
        </p:txBody>
      </p:sp>
      <p:sp>
        <p:nvSpPr>
          <p:cNvPr id="13" name="Text Placeholder 13">
            <a:extLst>
              <a:ext uri="{FF2B5EF4-FFF2-40B4-BE49-F238E27FC236}">
                <a16:creationId xmlns:a16="http://schemas.microsoft.com/office/drawing/2014/main" id="{FDBC726C-BC21-4452-83A3-E5CAF0F0BA7C}"/>
              </a:ext>
            </a:extLst>
          </p:cNvPr>
          <p:cNvSpPr>
            <a:spLocks noGrp="1"/>
          </p:cNvSpPr>
          <p:nvPr>
            <p:ph type="body" sz="quarter" idx="19" hasCustomPrompt="1"/>
          </p:nvPr>
        </p:nvSpPr>
        <p:spPr>
          <a:xfrm>
            <a:off x="1858198" y="1954816"/>
            <a:ext cx="1302550" cy="392318"/>
          </a:xfrm>
        </p:spPr>
        <p:txBody>
          <a:bodyPr>
            <a:normAutofit/>
          </a:bodyPr>
          <a:lstStyle>
            <a:lvl1pPr marL="0" indent="0">
              <a:buNone/>
              <a:defRPr sz="2588" b="1" cap="all" baseline="0">
                <a:solidFill>
                  <a:schemeClr val="bg1"/>
                </a:solidFill>
              </a:defRPr>
            </a:lvl1pPr>
          </a:lstStyle>
          <a:p>
            <a:pPr lvl="0"/>
            <a:r>
              <a:rPr lang="en-US"/>
              <a:t>You</a:t>
            </a:r>
          </a:p>
          <a:p>
            <a:pPr lvl="0"/>
            <a:endParaRPr lang="en-GB"/>
          </a:p>
        </p:txBody>
      </p:sp>
      <p:sp>
        <p:nvSpPr>
          <p:cNvPr id="14" name="Text Placeholder 19">
            <a:extLst>
              <a:ext uri="{FF2B5EF4-FFF2-40B4-BE49-F238E27FC236}">
                <a16:creationId xmlns:a16="http://schemas.microsoft.com/office/drawing/2014/main" id="{A718052C-C9A1-4074-8991-B6475AA029F4}"/>
              </a:ext>
            </a:extLst>
          </p:cNvPr>
          <p:cNvSpPr>
            <a:spLocks noGrp="1"/>
          </p:cNvSpPr>
          <p:nvPr>
            <p:ph type="body" sz="quarter" idx="20" hasCustomPrompt="1"/>
          </p:nvPr>
        </p:nvSpPr>
        <p:spPr>
          <a:xfrm>
            <a:off x="677774" y="2657287"/>
            <a:ext cx="3173761" cy="273844"/>
          </a:xfrm>
        </p:spPr>
        <p:txBody>
          <a:bodyPr>
            <a:normAutofit/>
          </a:bodyPr>
          <a:lstStyle>
            <a:lvl1pPr marL="0" indent="0">
              <a:buNone/>
              <a:defRPr sz="1294" b="0">
                <a:solidFill>
                  <a:schemeClr val="accent1"/>
                </a:solidFill>
              </a:defRPr>
            </a:lvl1pPr>
          </a:lstStyle>
          <a:p>
            <a:pPr lvl="0"/>
            <a:r>
              <a:rPr lang="en-US"/>
              <a:t>Persons.name@company.com</a:t>
            </a:r>
          </a:p>
        </p:txBody>
      </p:sp>
      <p:pic>
        <p:nvPicPr>
          <p:cNvPr id="15" name="Picture 14">
            <a:extLst>
              <a:ext uri="{FF2B5EF4-FFF2-40B4-BE49-F238E27FC236}">
                <a16:creationId xmlns:a16="http://schemas.microsoft.com/office/drawing/2014/main" id="{BC0B1708-7FAE-9E44-AFD8-FFC12A9E96B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313693" y="4313444"/>
            <a:ext cx="2430270" cy="473005"/>
          </a:xfrm>
          <a:prstGeom prst="rect">
            <a:avLst/>
          </a:prstGeom>
        </p:spPr>
      </p:pic>
    </p:spTree>
    <p:extLst>
      <p:ext uri="{BB962C8B-B14F-4D97-AF65-F5344CB8AC3E}">
        <p14:creationId xmlns:p14="http://schemas.microsoft.com/office/powerpoint/2010/main" val="270929041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Thank You Slide">
    <p:bg>
      <p:bgPr>
        <a:solidFill>
          <a:schemeClr val="bg1"/>
        </a:solidFill>
        <a:effectLst/>
      </p:bgPr>
    </p:bg>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18E499D5-79E9-6843-B5A7-2A3F836E8D2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2386" y="1141410"/>
            <a:ext cx="749879" cy="749879"/>
          </a:xfrm>
          <a:prstGeom prst="rect">
            <a:avLst/>
          </a:prstGeom>
        </p:spPr>
      </p:pic>
      <p:pic>
        <p:nvPicPr>
          <p:cNvPr id="16" name="Graphic 15">
            <a:extLst>
              <a:ext uri="{FF2B5EF4-FFF2-40B4-BE49-F238E27FC236}">
                <a16:creationId xmlns:a16="http://schemas.microsoft.com/office/drawing/2014/main" id="{11748F1A-4DED-9349-B944-BD9703B389E5}"/>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66033" y="1141410"/>
            <a:ext cx="749879" cy="749879"/>
          </a:xfrm>
          <a:prstGeom prst="rect">
            <a:avLst/>
          </a:prstGeom>
        </p:spPr>
      </p:pic>
      <p:pic>
        <p:nvPicPr>
          <p:cNvPr id="17" name="Graphic 16">
            <a:extLst>
              <a:ext uri="{FF2B5EF4-FFF2-40B4-BE49-F238E27FC236}">
                <a16:creationId xmlns:a16="http://schemas.microsoft.com/office/drawing/2014/main" id="{F9D47CBE-153F-3845-AB14-0F29C7E0E5BB}"/>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69680" y="1141410"/>
            <a:ext cx="749879" cy="749879"/>
          </a:xfrm>
          <a:prstGeom prst="rect">
            <a:avLst/>
          </a:prstGeom>
        </p:spPr>
      </p:pic>
      <p:pic>
        <p:nvPicPr>
          <p:cNvPr id="18" name="Graphic 17">
            <a:extLst>
              <a:ext uri="{FF2B5EF4-FFF2-40B4-BE49-F238E27FC236}">
                <a16:creationId xmlns:a16="http://schemas.microsoft.com/office/drawing/2014/main" id="{D0F05230-44A9-5F47-AC5C-01BAF9B14343}"/>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73327" y="1141410"/>
            <a:ext cx="749879" cy="749879"/>
          </a:xfrm>
          <a:prstGeom prst="rect">
            <a:avLst/>
          </a:prstGeom>
        </p:spPr>
      </p:pic>
      <p:pic>
        <p:nvPicPr>
          <p:cNvPr id="19" name="Graphic 18">
            <a:extLst>
              <a:ext uri="{FF2B5EF4-FFF2-40B4-BE49-F238E27FC236}">
                <a16:creationId xmlns:a16="http://schemas.microsoft.com/office/drawing/2014/main" id="{BE48114C-FD47-7244-A980-C74EEC3CAD6F}"/>
              </a:ext>
            </a:extLst>
          </p:cNvPr>
          <p:cNvPicPr>
            <a:picLocks noChangeAspect="1"/>
          </p:cNvPicPr>
          <p:nvPr userDrawn="1"/>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176974" y="1141410"/>
            <a:ext cx="749879" cy="749879"/>
          </a:xfrm>
          <a:prstGeom prst="rect">
            <a:avLst/>
          </a:prstGeom>
        </p:spPr>
      </p:pic>
      <p:pic>
        <p:nvPicPr>
          <p:cNvPr id="20" name="Graphic 19">
            <a:extLst>
              <a:ext uri="{FF2B5EF4-FFF2-40B4-BE49-F238E27FC236}">
                <a16:creationId xmlns:a16="http://schemas.microsoft.com/office/drawing/2014/main" id="{7553AE2F-27F8-E442-AC4C-5C48B07286AD}"/>
              </a:ext>
            </a:extLst>
          </p:cNvPr>
          <p:cNvPicPr>
            <a:picLocks noChangeAspect="1"/>
          </p:cNvPicPr>
          <p:nvPr userDrawn="1"/>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080621" y="1141410"/>
            <a:ext cx="749879" cy="749879"/>
          </a:xfrm>
          <a:prstGeom prst="rect">
            <a:avLst/>
          </a:prstGeom>
        </p:spPr>
      </p:pic>
      <p:pic>
        <p:nvPicPr>
          <p:cNvPr id="21" name="Graphic 20">
            <a:extLst>
              <a:ext uri="{FF2B5EF4-FFF2-40B4-BE49-F238E27FC236}">
                <a16:creationId xmlns:a16="http://schemas.microsoft.com/office/drawing/2014/main" id="{6D87939B-C973-BB47-99F4-5476D2CCAC32}"/>
              </a:ext>
            </a:extLst>
          </p:cNvPr>
          <p:cNvPicPr>
            <a:picLocks noChangeAspect="1"/>
          </p:cNvPicPr>
          <p:nvPr userDrawn="1"/>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5984268" y="1141410"/>
            <a:ext cx="749879" cy="749879"/>
          </a:xfrm>
          <a:prstGeom prst="rect">
            <a:avLst/>
          </a:prstGeom>
        </p:spPr>
      </p:pic>
      <p:pic>
        <p:nvPicPr>
          <p:cNvPr id="22" name="Graphic 21">
            <a:extLst>
              <a:ext uri="{FF2B5EF4-FFF2-40B4-BE49-F238E27FC236}">
                <a16:creationId xmlns:a16="http://schemas.microsoft.com/office/drawing/2014/main" id="{EBA3CBEA-5BA7-C748-8F25-0022CA4EB5DF}"/>
              </a:ext>
            </a:extLst>
          </p:cNvPr>
          <p:cNvPicPr>
            <a:picLocks noChangeAspect="1"/>
          </p:cNvPicPr>
          <p:nvPr userDrawn="1"/>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887914" y="1141410"/>
            <a:ext cx="749879" cy="749879"/>
          </a:xfrm>
          <a:prstGeom prst="rect">
            <a:avLst/>
          </a:prstGeom>
        </p:spPr>
      </p:pic>
      <p:pic>
        <p:nvPicPr>
          <p:cNvPr id="23" name="Graphic 22">
            <a:extLst>
              <a:ext uri="{FF2B5EF4-FFF2-40B4-BE49-F238E27FC236}">
                <a16:creationId xmlns:a16="http://schemas.microsoft.com/office/drawing/2014/main" id="{6EB822D8-5294-0946-9F16-5D3D968F304A}"/>
              </a:ext>
            </a:extLst>
          </p:cNvPr>
          <p:cNvPicPr>
            <a:picLocks noChangeAspect="1"/>
          </p:cNvPicPr>
          <p:nvPr userDrawn="1"/>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791560" y="1141410"/>
            <a:ext cx="749879" cy="749879"/>
          </a:xfrm>
          <a:prstGeom prst="rect">
            <a:avLst/>
          </a:prstGeom>
        </p:spPr>
      </p:pic>
      <p:sp>
        <p:nvSpPr>
          <p:cNvPr id="24" name="Rectangle 23">
            <a:extLst>
              <a:ext uri="{FF2B5EF4-FFF2-40B4-BE49-F238E27FC236}">
                <a16:creationId xmlns:a16="http://schemas.microsoft.com/office/drawing/2014/main" id="{31A95CF3-126E-1A4D-BB4B-D0ACB3058268}"/>
              </a:ext>
            </a:extLst>
          </p:cNvPr>
          <p:cNvSpPr/>
          <p:nvPr userDrawn="1"/>
        </p:nvSpPr>
        <p:spPr>
          <a:xfrm>
            <a:off x="641904" y="1891289"/>
            <a:ext cx="522900" cy="213585"/>
          </a:xfrm>
          <a:prstGeom prst="rect">
            <a:avLst/>
          </a:prstGeom>
        </p:spPr>
        <p:txBody>
          <a:bodyPr wrap="none">
            <a:spAutoFit/>
          </a:bodyPr>
          <a:lstStyle/>
          <a:p>
            <a:pPr algn="ctr"/>
            <a:r>
              <a:rPr lang="en-US" sz="788" b="0" i="0">
                <a:latin typeface="Arial" panose="020B0604020202020204" pitchFamily="34" charset="0"/>
                <a:cs typeface="Arial" panose="020B0604020202020204" pitchFamily="34" charset="0"/>
              </a:rPr>
              <a:t>Awards</a:t>
            </a:r>
          </a:p>
        </p:txBody>
      </p:sp>
      <p:sp>
        <p:nvSpPr>
          <p:cNvPr id="25" name="Rectangle 24">
            <a:extLst>
              <a:ext uri="{FF2B5EF4-FFF2-40B4-BE49-F238E27FC236}">
                <a16:creationId xmlns:a16="http://schemas.microsoft.com/office/drawing/2014/main" id="{E4D195FA-1659-4B45-82B7-D3860D5DDD1B}"/>
              </a:ext>
            </a:extLst>
          </p:cNvPr>
          <p:cNvSpPr/>
          <p:nvPr userDrawn="1"/>
        </p:nvSpPr>
        <p:spPr>
          <a:xfrm>
            <a:off x="1567362" y="1891289"/>
            <a:ext cx="543740"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Building</a:t>
            </a:r>
          </a:p>
        </p:txBody>
      </p:sp>
      <p:sp>
        <p:nvSpPr>
          <p:cNvPr id="26" name="Rectangle 25">
            <a:extLst>
              <a:ext uri="{FF2B5EF4-FFF2-40B4-BE49-F238E27FC236}">
                <a16:creationId xmlns:a16="http://schemas.microsoft.com/office/drawing/2014/main" id="{D5C26754-B69A-094C-8D27-655A8BDF8B48}"/>
              </a:ext>
            </a:extLst>
          </p:cNvPr>
          <p:cNvSpPr/>
          <p:nvPr userDrawn="1"/>
        </p:nvSpPr>
        <p:spPr>
          <a:xfrm>
            <a:off x="2392600" y="1891289"/>
            <a:ext cx="704040"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Businesses</a:t>
            </a:r>
          </a:p>
        </p:txBody>
      </p:sp>
      <p:sp>
        <p:nvSpPr>
          <p:cNvPr id="27" name="Rectangle 26">
            <a:extLst>
              <a:ext uri="{FF2B5EF4-FFF2-40B4-BE49-F238E27FC236}">
                <a16:creationId xmlns:a16="http://schemas.microsoft.com/office/drawing/2014/main" id="{3B84A32E-E3CA-3B4F-8A5E-4E585AEF0C40}"/>
              </a:ext>
            </a:extLst>
          </p:cNvPr>
          <p:cNvSpPr/>
          <p:nvPr userDrawn="1"/>
        </p:nvSpPr>
        <p:spPr>
          <a:xfrm>
            <a:off x="3396295" y="1891289"/>
            <a:ext cx="500458"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Capital</a:t>
            </a:r>
          </a:p>
        </p:txBody>
      </p:sp>
      <p:sp>
        <p:nvSpPr>
          <p:cNvPr id="28" name="Rectangle 27">
            <a:extLst>
              <a:ext uri="{FF2B5EF4-FFF2-40B4-BE49-F238E27FC236}">
                <a16:creationId xmlns:a16="http://schemas.microsoft.com/office/drawing/2014/main" id="{4F7F335E-D9CE-0740-9EE4-4DF7F411D9FB}"/>
              </a:ext>
            </a:extLst>
          </p:cNvPr>
          <p:cNvSpPr/>
          <p:nvPr userDrawn="1"/>
        </p:nvSpPr>
        <p:spPr>
          <a:xfrm>
            <a:off x="4105506" y="1891289"/>
            <a:ext cx="906017"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Carbon Capture</a:t>
            </a:r>
          </a:p>
        </p:txBody>
      </p:sp>
      <p:sp>
        <p:nvSpPr>
          <p:cNvPr id="29" name="Rectangle 28">
            <a:extLst>
              <a:ext uri="{FF2B5EF4-FFF2-40B4-BE49-F238E27FC236}">
                <a16:creationId xmlns:a16="http://schemas.microsoft.com/office/drawing/2014/main" id="{60BC1B30-BB22-764F-B2BD-6669079F9BE9}"/>
              </a:ext>
            </a:extLst>
          </p:cNvPr>
          <p:cNvSpPr/>
          <p:nvPr userDrawn="1"/>
        </p:nvSpPr>
        <p:spPr>
          <a:xfrm>
            <a:off x="5259220" y="1891289"/>
            <a:ext cx="405881"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Click</a:t>
            </a:r>
          </a:p>
        </p:txBody>
      </p:sp>
      <p:sp>
        <p:nvSpPr>
          <p:cNvPr id="30" name="Rectangle 29">
            <a:extLst>
              <a:ext uri="{FF2B5EF4-FFF2-40B4-BE49-F238E27FC236}">
                <a16:creationId xmlns:a16="http://schemas.microsoft.com/office/drawing/2014/main" id="{3B598EF4-2780-0C4F-94A2-72882F1EDB0C}"/>
              </a:ext>
            </a:extLst>
          </p:cNvPr>
          <p:cNvSpPr/>
          <p:nvPr userDrawn="1"/>
        </p:nvSpPr>
        <p:spPr>
          <a:xfrm>
            <a:off x="5905385" y="1891289"/>
            <a:ext cx="917239"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Decarbonisation</a:t>
            </a:r>
            <a:endPar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1" name="Rectangle 30">
            <a:extLst>
              <a:ext uri="{FF2B5EF4-FFF2-40B4-BE49-F238E27FC236}">
                <a16:creationId xmlns:a16="http://schemas.microsoft.com/office/drawing/2014/main" id="{EA4DA36E-6239-454F-901A-F6BD99045130}"/>
              </a:ext>
            </a:extLst>
          </p:cNvPr>
          <p:cNvSpPr/>
          <p:nvPr userDrawn="1"/>
        </p:nvSpPr>
        <p:spPr>
          <a:xfrm>
            <a:off x="6920238" y="1891289"/>
            <a:ext cx="691216"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Developing</a:t>
            </a:r>
          </a:p>
        </p:txBody>
      </p:sp>
      <p:sp>
        <p:nvSpPr>
          <p:cNvPr id="32" name="Rectangle 31">
            <a:extLst>
              <a:ext uri="{FF2B5EF4-FFF2-40B4-BE49-F238E27FC236}">
                <a16:creationId xmlns:a16="http://schemas.microsoft.com/office/drawing/2014/main" id="{290A5070-4089-C843-AF62-3C753F589BBC}"/>
              </a:ext>
            </a:extLst>
          </p:cNvPr>
          <p:cNvSpPr/>
          <p:nvPr userDrawn="1"/>
        </p:nvSpPr>
        <p:spPr>
          <a:xfrm>
            <a:off x="7820092" y="1891289"/>
            <a:ext cx="692818"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Distribution</a:t>
            </a:r>
          </a:p>
        </p:txBody>
      </p:sp>
      <p:pic>
        <p:nvPicPr>
          <p:cNvPr id="33" name="Graphic 32">
            <a:extLst>
              <a:ext uri="{FF2B5EF4-FFF2-40B4-BE49-F238E27FC236}">
                <a16:creationId xmlns:a16="http://schemas.microsoft.com/office/drawing/2014/main" id="{6C267450-743F-464A-9242-17607152821F}"/>
              </a:ext>
            </a:extLst>
          </p:cNvPr>
          <p:cNvPicPr>
            <a:picLocks noChangeAspect="1"/>
          </p:cNvPicPr>
          <p:nvPr userDrawn="1"/>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562386" y="2325835"/>
            <a:ext cx="749879" cy="749879"/>
          </a:xfrm>
          <a:prstGeom prst="rect">
            <a:avLst/>
          </a:prstGeom>
        </p:spPr>
      </p:pic>
      <p:pic>
        <p:nvPicPr>
          <p:cNvPr id="34" name="Graphic 33">
            <a:extLst>
              <a:ext uri="{FF2B5EF4-FFF2-40B4-BE49-F238E27FC236}">
                <a16:creationId xmlns:a16="http://schemas.microsoft.com/office/drawing/2014/main" id="{34B8CD4D-0ACF-EB47-91E3-90F986D16EB5}"/>
              </a:ext>
            </a:extLst>
          </p:cNvPr>
          <p:cNvPicPr>
            <a:picLocks noChangeAspect="1"/>
          </p:cNvPicPr>
          <p:nvPr userDrawn="1"/>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1466033" y="2325063"/>
            <a:ext cx="749879" cy="749879"/>
          </a:xfrm>
          <a:prstGeom prst="rect">
            <a:avLst/>
          </a:prstGeom>
        </p:spPr>
      </p:pic>
      <p:pic>
        <p:nvPicPr>
          <p:cNvPr id="35" name="Graphic 34">
            <a:extLst>
              <a:ext uri="{FF2B5EF4-FFF2-40B4-BE49-F238E27FC236}">
                <a16:creationId xmlns:a16="http://schemas.microsoft.com/office/drawing/2014/main" id="{8D8D8ABE-89AB-4946-B599-E8628A603CE6}"/>
              </a:ext>
            </a:extLst>
          </p:cNvPr>
          <p:cNvPicPr>
            <a:picLocks noChangeAspect="1"/>
          </p:cNvPicPr>
          <p:nvPr userDrawn="1"/>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2369680" y="2325063"/>
            <a:ext cx="749879" cy="749879"/>
          </a:xfrm>
          <a:prstGeom prst="rect">
            <a:avLst/>
          </a:prstGeom>
        </p:spPr>
      </p:pic>
      <p:pic>
        <p:nvPicPr>
          <p:cNvPr id="36" name="Graphic 35">
            <a:extLst>
              <a:ext uri="{FF2B5EF4-FFF2-40B4-BE49-F238E27FC236}">
                <a16:creationId xmlns:a16="http://schemas.microsoft.com/office/drawing/2014/main" id="{8A0EECC4-96B2-4A43-B4B0-4638FE0F9914}"/>
              </a:ext>
            </a:extLst>
          </p:cNvPr>
          <p:cNvPicPr>
            <a:picLocks noChangeAspect="1"/>
          </p:cNvPicPr>
          <p:nvPr userDrawn="1"/>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3273327" y="2325063"/>
            <a:ext cx="749879" cy="749879"/>
          </a:xfrm>
          <a:prstGeom prst="rect">
            <a:avLst/>
          </a:prstGeom>
        </p:spPr>
      </p:pic>
      <p:pic>
        <p:nvPicPr>
          <p:cNvPr id="37" name="Graphic 36">
            <a:extLst>
              <a:ext uri="{FF2B5EF4-FFF2-40B4-BE49-F238E27FC236}">
                <a16:creationId xmlns:a16="http://schemas.microsoft.com/office/drawing/2014/main" id="{FFEC0FD1-23AD-BC48-B8CA-E48A37BCA97F}"/>
              </a:ext>
            </a:extLst>
          </p:cNvPr>
          <p:cNvPicPr>
            <a:picLocks noChangeAspect="1"/>
          </p:cNvPicPr>
          <p:nvPr userDrawn="1"/>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4176974" y="2325063"/>
            <a:ext cx="749879" cy="749879"/>
          </a:xfrm>
          <a:prstGeom prst="rect">
            <a:avLst/>
          </a:prstGeom>
        </p:spPr>
      </p:pic>
      <p:pic>
        <p:nvPicPr>
          <p:cNvPr id="38" name="Graphic 37">
            <a:extLst>
              <a:ext uri="{FF2B5EF4-FFF2-40B4-BE49-F238E27FC236}">
                <a16:creationId xmlns:a16="http://schemas.microsoft.com/office/drawing/2014/main" id="{A516DEBE-677F-C942-9BE5-F75E78A4C167}"/>
              </a:ext>
            </a:extLst>
          </p:cNvPr>
          <p:cNvPicPr>
            <a:picLocks noChangeAspect="1"/>
          </p:cNvPicPr>
          <p:nvPr userDrawn="1"/>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5080621" y="2325063"/>
            <a:ext cx="749879" cy="749879"/>
          </a:xfrm>
          <a:prstGeom prst="rect">
            <a:avLst/>
          </a:prstGeom>
        </p:spPr>
      </p:pic>
      <p:pic>
        <p:nvPicPr>
          <p:cNvPr id="39" name="Graphic 38">
            <a:extLst>
              <a:ext uri="{FF2B5EF4-FFF2-40B4-BE49-F238E27FC236}">
                <a16:creationId xmlns:a16="http://schemas.microsoft.com/office/drawing/2014/main" id="{D34821FE-3CDE-8E4A-BB99-4DEAC47B45F7}"/>
              </a:ext>
            </a:extLst>
          </p:cNvPr>
          <p:cNvPicPr>
            <a:picLocks noChangeAspect="1"/>
          </p:cNvPicPr>
          <p:nvPr userDrawn="1"/>
        </p:nvPicPr>
        <p:blipFill>
          <a:blip r:embed="rId32">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5984268" y="2325063"/>
            <a:ext cx="749879" cy="749879"/>
          </a:xfrm>
          <a:prstGeom prst="rect">
            <a:avLst/>
          </a:prstGeom>
        </p:spPr>
      </p:pic>
      <p:pic>
        <p:nvPicPr>
          <p:cNvPr id="40" name="Graphic 39">
            <a:extLst>
              <a:ext uri="{FF2B5EF4-FFF2-40B4-BE49-F238E27FC236}">
                <a16:creationId xmlns:a16="http://schemas.microsoft.com/office/drawing/2014/main" id="{BBE28487-19C5-514E-A2BC-6E8D91AEC957}"/>
              </a:ext>
            </a:extLst>
          </p:cNvPr>
          <p:cNvPicPr>
            <a:picLocks noChangeAspect="1"/>
          </p:cNvPicPr>
          <p:nvPr userDrawn="1"/>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6887914" y="2325063"/>
            <a:ext cx="749879" cy="749879"/>
          </a:xfrm>
          <a:prstGeom prst="rect">
            <a:avLst/>
          </a:prstGeom>
        </p:spPr>
      </p:pic>
      <p:pic>
        <p:nvPicPr>
          <p:cNvPr id="41" name="Graphic 40">
            <a:extLst>
              <a:ext uri="{FF2B5EF4-FFF2-40B4-BE49-F238E27FC236}">
                <a16:creationId xmlns:a16="http://schemas.microsoft.com/office/drawing/2014/main" id="{3175564E-610B-454B-B5C0-DDCD8F823EE6}"/>
              </a:ext>
            </a:extLst>
          </p:cNvPr>
          <p:cNvPicPr>
            <a:picLocks noChangeAspect="1"/>
          </p:cNvPicPr>
          <p:nvPr userDrawn="1"/>
        </p:nvPicPr>
        <p:blipFill>
          <a:blip r:embed="rId36">
            <a:extLst>
              <a:ext uri="{28A0092B-C50C-407E-A947-70E740481C1C}">
                <a14:useLocalDpi xmlns:a14="http://schemas.microsoft.com/office/drawing/2010/main" val="0"/>
              </a:ext>
              <a:ext uri="{96DAC541-7B7A-43D3-8B79-37D633B846F1}">
                <asvg:svgBlip xmlns:asvg="http://schemas.microsoft.com/office/drawing/2016/SVG/main" r:embed="rId37"/>
              </a:ext>
            </a:extLst>
          </a:blip>
          <a:stretch>
            <a:fillRect/>
          </a:stretch>
        </p:blipFill>
        <p:spPr>
          <a:xfrm>
            <a:off x="7791560" y="2325063"/>
            <a:ext cx="749879" cy="749879"/>
          </a:xfrm>
          <a:prstGeom prst="rect">
            <a:avLst/>
          </a:prstGeom>
        </p:spPr>
      </p:pic>
      <p:sp>
        <p:nvSpPr>
          <p:cNvPr id="42" name="Rectangle 41">
            <a:extLst>
              <a:ext uri="{FF2B5EF4-FFF2-40B4-BE49-F238E27FC236}">
                <a16:creationId xmlns:a16="http://schemas.microsoft.com/office/drawing/2014/main" id="{7F013C50-EE00-9849-9F81-9F5FAF18BDCE}"/>
              </a:ext>
            </a:extLst>
          </p:cNvPr>
          <p:cNvSpPr/>
          <p:nvPr userDrawn="1"/>
        </p:nvSpPr>
        <p:spPr>
          <a:xfrm>
            <a:off x="613853" y="3074942"/>
            <a:ext cx="579005" cy="213585"/>
          </a:xfrm>
          <a:prstGeom prst="rect">
            <a:avLst/>
          </a:prstGeom>
        </p:spPr>
        <p:txBody>
          <a:bodyPr wrap="none">
            <a:spAutoFit/>
          </a:bodyPr>
          <a:lstStyle/>
          <a:p>
            <a:pPr algn="ctr"/>
            <a:r>
              <a:rPr lang="en-US" sz="788" b="0" i="0">
                <a:latin typeface="Arial" panose="020B0604020202020204" pitchFamily="34" charset="0"/>
                <a:cs typeface="Arial" panose="020B0604020202020204" pitchFamily="34" charset="0"/>
              </a:rPr>
              <a:t>Dividend</a:t>
            </a:r>
          </a:p>
        </p:txBody>
      </p:sp>
      <p:sp>
        <p:nvSpPr>
          <p:cNvPr id="43" name="Rectangle 42">
            <a:extLst>
              <a:ext uri="{FF2B5EF4-FFF2-40B4-BE49-F238E27FC236}">
                <a16:creationId xmlns:a16="http://schemas.microsoft.com/office/drawing/2014/main" id="{512B0134-7454-FF4C-882B-34F4A6A0C922}"/>
              </a:ext>
            </a:extLst>
          </p:cNvPr>
          <p:cNvSpPr/>
          <p:nvPr userDrawn="1"/>
        </p:nvSpPr>
        <p:spPr>
          <a:xfrm>
            <a:off x="1515264" y="3074942"/>
            <a:ext cx="647934"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Document</a:t>
            </a:r>
          </a:p>
        </p:txBody>
      </p:sp>
      <p:sp>
        <p:nvSpPr>
          <p:cNvPr id="44" name="Rectangle 43">
            <a:extLst>
              <a:ext uri="{FF2B5EF4-FFF2-40B4-BE49-F238E27FC236}">
                <a16:creationId xmlns:a16="http://schemas.microsoft.com/office/drawing/2014/main" id="{D72AF644-D086-FB4F-A789-312FAAE0A442}"/>
              </a:ext>
            </a:extLst>
          </p:cNvPr>
          <p:cNvSpPr/>
          <p:nvPr userDrawn="1"/>
        </p:nvSpPr>
        <p:spPr>
          <a:xfrm>
            <a:off x="2427065" y="3074942"/>
            <a:ext cx="635110"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Download</a:t>
            </a:r>
          </a:p>
        </p:txBody>
      </p:sp>
      <p:sp>
        <p:nvSpPr>
          <p:cNvPr id="45" name="Rectangle 44">
            <a:extLst>
              <a:ext uri="{FF2B5EF4-FFF2-40B4-BE49-F238E27FC236}">
                <a16:creationId xmlns:a16="http://schemas.microsoft.com/office/drawing/2014/main" id="{FAD33285-42B1-3E43-9283-92D9F0CB15EE}"/>
              </a:ext>
            </a:extLst>
          </p:cNvPr>
          <p:cNvSpPr/>
          <p:nvPr userDrawn="1"/>
        </p:nvSpPr>
        <p:spPr>
          <a:xfrm>
            <a:off x="3328970" y="3074942"/>
            <a:ext cx="635110"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Education</a:t>
            </a:r>
          </a:p>
        </p:txBody>
      </p:sp>
      <p:sp>
        <p:nvSpPr>
          <p:cNvPr id="46" name="Rectangle 45">
            <a:extLst>
              <a:ext uri="{FF2B5EF4-FFF2-40B4-BE49-F238E27FC236}">
                <a16:creationId xmlns:a16="http://schemas.microsoft.com/office/drawing/2014/main" id="{1963E8FA-1C9B-484C-A46C-AE58C4DD5D17}"/>
              </a:ext>
            </a:extLst>
          </p:cNvPr>
          <p:cNvSpPr/>
          <p:nvPr userDrawn="1"/>
        </p:nvSpPr>
        <p:spPr>
          <a:xfrm>
            <a:off x="4248174" y="3074942"/>
            <a:ext cx="620683"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Efficiency</a:t>
            </a:r>
          </a:p>
        </p:txBody>
      </p:sp>
      <p:sp>
        <p:nvSpPr>
          <p:cNvPr id="47" name="Rectangle 46">
            <a:extLst>
              <a:ext uri="{FF2B5EF4-FFF2-40B4-BE49-F238E27FC236}">
                <a16:creationId xmlns:a16="http://schemas.microsoft.com/office/drawing/2014/main" id="{7C6949C3-3771-C842-9F13-D1D124A5B931}"/>
              </a:ext>
            </a:extLst>
          </p:cNvPr>
          <p:cNvSpPr/>
          <p:nvPr userDrawn="1"/>
        </p:nvSpPr>
        <p:spPr>
          <a:xfrm>
            <a:off x="5243190" y="3074942"/>
            <a:ext cx="437941"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Email</a:t>
            </a:r>
          </a:p>
        </p:txBody>
      </p:sp>
      <p:sp>
        <p:nvSpPr>
          <p:cNvPr id="48" name="Rectangle 47">
            <a:extLst>
              <a:ext uri="{FF2B5EF4-FFF2-40B4-BE49-F238E27FC236}">
                <a16:creationId xmlns:a16="http://schemas.microsoft.com/office/drawing/2014/main" id="{E76496BA-5574-624E-86B1-D5083365557F}"/>
              </a:ext>
            </a:extLst>
          </p:cNvPr>
          <p:cNvSpPr/>
          <p:nvPr userDrawn="1"/>
        </p:nvSpPr>
        <p:spPr>
          <a:xfrm>
            <a:off x="5910996" y="3074942"/>
            <a:ext cx="906017"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Energy Portfolio</a:t>
            </a:r>
          </a:p>
        </p:txBody>
      </p:sp>
      <p:sp>
        <p:nvSpPr>
          <p:cNvPr id="49" name="Rectangle 48">
            <a:extLst>
              <a:ext uri="{FF2B5EF4-FFF2-40B4-BE49-F238E27FC236}">
                <a16:creationId xmlns:a16="http://schemas.microsoft.com/office/drawing/2014/main" id="{ABDF2DAA-37BB-B543-9B61-8868AAAD8477}"/>
              </a:ext>
            </a:extLst>
          </p:cNvPr>
          <p:cNvSpPr/>
          <p:nvPr userDrawn="1"/>
        </p:nvSpPr>
        <p:spPr>
          <a:xfrm>
            <a:off x="6942682" y="3074942"/>
            <a:ext cx="646332"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Enterprise</a:t>
            </a:r>
          </a:p>
        </p:txBody>
      </p:sp>
      <p:sp>
        <p:nvSpPr>
          <p:cNvPr id="50" name="Rectangle 49">
            <a:extLst>
              <a:ext uri="{FF2B5EF4-FFF2-40B4-BE49-F238E27FC236}">
                <a16:creationId xmlns:a16="http://schemas.microsoft.com/office/drawing/2014/main" id="{B01AA07C-AD00-BF4D-BBDA-8857FAC347D2}"/>
              </a:ext>
            </a:extLst>
          </p:cNvPr>
          <p:cNvSpPr/>
          <p:nvPr userDrawn="1"/>
        </p:nvSpPr>
        <p:spPr>
          <a:xfrm>
            <a:off x="7789634" y="3074942"/>
            <a:ext cx="753732"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Environment</a:t>
            </a:r>
          </a:p>
        </p:txBody>
      </p:sp>
      <p:pic>
        <p:nvPicPr>
          <p:cNvPr id="51" name="Graphic 50">
            <a:extLst>
              <a:ext uri="{FF2B5EF4-FFF2-40B4-BE49-F238E27FC236}">
                <a16:creationId xmlns:a16="http://schemas.microsoft.com/office/drawing/2014/main" id="{57573634-8A09-DD4F-98EF-1CB84DBCAEBF}"/>
              </a:ext>
            </a:extLst>
          </p:cNvPr>
          <p:cNvPicPr>
            <a:picLocks noChangeAspect="1"/>
          </p:cNvPicPr>
          <p:nvPr userDrawn="1"/>
        </p:nvPicPr>
        <p:blipFill>
          <a:blip r:embed="rId38">
            <a:extLst>
              <a:ext uri="{28A0092B-C50C-407E-A947-70E740481C1C}">
                <a14:useLocalDpi xmlns:a14="http://schemas.microsoft.com/office/drawing/2010/main" val="0"/>
              </a:ext>
              <a:ext uri="{96DAC541-7B7A-43D3-8B79-37D633B846F1}">
                <asvg:svgBlip xmlns:asvg="http://schemas.microsoft.com/office/drawing/2016/SVG/main" r:embed="rId39"/>
              </a:ext>
            </a:extLst>
          </a:blip>
          <a:stretch>
            <a:fillRect/>
          </a:stretch>
        </p:blipFill>
        <p:spPr>
          <a:xfrm>
            <a:off x="562386" y="3508715"/>
            <a:ext cx="749879" cy="749879"/>
          </a:xfrm>
          <a:prstGeom prst="rect">
            <a:avLst/>
          </a:prstGeom>
        </p:spPr>
      </p:pic>
      <p:pic>
        <p:nvPicPr>
          <p:cNvPr id="52" name="Graphic 51">
            <a:extLst>
              <a:ext uri="{FF2B5EF4-FFF2-40B4-BE49-F238E27FC236}">
                <a16:creationId xmlns:a16="http://schemas.microsoft.com/office/drawing/2014/main" id="{7F05FB7C-E6B2-0643-9006-A252C737E40E}"/>
              </a:ext>
            </a:extLst>
          </p:cNvPr>
          <p:cNvPicPr>
            <a:picLocks noChangeAspect="1"/>
          </p:cNvPicPr>
          <p:nvPr userDrawn="1"/>
        </p:nvPicPr>
        <p:blipFill>
          <a:blip r:embed="rId40">
            <a:extLst>
              <a:ext uri="{28A0092B-C50C-407E-A947-70E740481C1C}">
                <a14:useLocalDpi xmlns:a14="http://schemas.microsoft.com/office/drawing/2010/main" val="0"/>
              </a:ext>
              <a:ext uri="{96DAC541-7B7A-43D3-8B79-37D633B846F1}">
                <asvg:svgBlip xmlns:asvg="http://schemas.microsoft.com/office/drawing/2016/SVG/main" r:embed="rId41"/>
              </a:ext>
            </a:extLst>
          </a:blip>
          <a:stretch>
            <a:fillRect/>
          </a:stretch>
        </p:blipFill>
        <p:spPr>
          <a:xfrm>
            <a:off x="1466033" y="3508715"/>
            <a:ext cx="749879" cy="749879"/>
          </a:xfrm>
          <a:prstGeom prst="rect">
            <a:avLst/>
          </a:prstGeom>
        </p:spPr>
      </p:pic>
      <p:pic>
        <p:nvPicPr>
          <p:cNvPr id="53" name="Graphic 52">
            <a:extLst>
              <a:ext uri="{FF2B5EF4-FFF2-40B4-BE49-F238E27FC236}">
                <a16:creationId xmlns:a16="http://schemas.microsoft.com/office/drawing/2014/main" id="{11C487B8-756F-A34E-8740-0462D4448AFA}"/>
              </a:ext>
            </a:extLst>
          </p:cNvPr>
          <p:cNvPicPr>
            <a:picLocks noChangeAspect="1"/>
          </p:cNvPicPr>
          <p:nvPr userDrawn="1"/>
        </p:nvPicPr>
        <p:blipFill>
          <a:blip r:embed="rId42">
            <a:extLst>
              <a:ext uri="{28A0092B-C50C-407E-A947-70E740481C1C}">
                <a14:useLocalDpi xmlns:a14="http://schemas.microsoft.com/office/drawing/2010/main" val="0"/>
              </a:ext>
              <a:ext uri="{96DAC541-7B7A-43D3-8B79-37D633B846F1}">
                <asvg:svgBlip xmlns:asvg="http://schemas.microsoft.com/office/drawing/2016/SVG/main" r:embed="rId43"/>
              </a:ext>
            </a:extLst>
          </a:blip>
          <a:stretch>
            <a:fillRect/>
          </a:stretch>
        </p:blipFill>
        <p:spPr>
          <a:xfrm>
            <a:off x="2369680" y="3508715"/>
            <a:ext cx="749879" cy="749879"/>
          </a:xfrm>
          <a:prstGeom prst="rect">
            <a:avLst/>
          </a:prstGeom>
        </p:spPr>
      </p:pic>
      <p:pic>
        <p:nvPicPr>
          <p:cNvPr id="54" name="Graphic 53">
            <a:extLst>
              <a:ext uri="{FF2B5EF4-FFF2-40B4-BE49-F238E27FC236}">
                <a16:creationId xmlns:a16="http://schemas.microsoft.com/office/drawing/2014/main" id="{38EA8DF4-07E4-9C49-8DA0-6366DBD88B0B}"/>
              </a:ext>
            </a:extLst>
          </p:cNvPr>
          <p:cNvPicPr>
            <a:picLocks noChangeAspect="1"/>
          </p:cNvPicPr>
          <p:nvPr userDrawn="1"/>
        </p:nvPicPr>
        <p:blipFill>
          <a:blip r:embed="rId44">
            <a:extLst>
              <a:ext uri="{28A0092B-C50C-407E-A947-70E740481C1C}">
                <a14:useLocalDpi xmlns:a14="http://schemas.microsoft.com/office/drawing/2010/main" val="0"/>
              </a:ext>
              <a:ext uri="{96DAC541-7B7A-43D3-8B79-37D633B846F1}">
                <asvg:svgBlip xmlns:asvg="http://schemas.microsoft.com/office/drawing/2016/SVG/main" r:embed="rId45"/>
              </a:ext>
            </a:extLst>
          </a:blip>
          <a:stretch>
            <a:fillRect/>
          </a:stretch>
        </p:blipFill>
        <p:spPr>
          <a:xfrm>
            <a:off x="3273327" y="3508715"/>
            <a:ext cx="749879" cy="749879"/>
          </a:xfrm>
          <a:prstGeom prst="rect">
            <a:avLst/>
          </a:prstGeom>
        </p:spPr>
      </p:pic>
      <p:pic>
        <p:nvPicPr>
          <p:cNvPr id="55" name="Graphic 54">
            <a:extLst>
              <a:ext uri="{FF2B5EF4-FFF2-40B4-BE49-F238E27FC236}">
                <a16:creationId xmlns:a16="http://schemas.microsoft.com/office/drawing/2014/main" id="{9E1142F9-6121-5144-951F-33B18E568A4A}"/>
              </a:ext>
            </a:extLst>
          </p:cNvPr>
          <p:cNvPicPr>
            <a:picLocks noChangeAspect="1"/>
          </p:cNvPicPr>
          <p:nvPr userDrawn="1"/>
        </p:nvPicPr>
        <p:blipFill>
          <a:blip r:embed="rId46">
            <a:extLst>
              <a:ext uri="{28A0092B-C50C-407E-A947-70E740481C1C}">
                <a14:useLocalDpi xmlns:a14="http://schemas.microsoft.com/office/drawing/2010/main" val="0"/>
              </a:ext>
              <a:ext uri="{96DAC541-7B7A-43D3-8B79-37D633B846F1}">
                <asvg:svgBlip xmlns:asvg="http://schemas.microsoft.com/office/drawing/2016/SVG/main" r:embed="rId47"/>
              </a:ext>
            </a:extLst>
          </a:blip>
          <a:stretch>
            <a:fillRect/>
          </a:stretch>
        </p:blipFill>
        <p:spPr>
          <a:xfrm>
            <a:off x="4176974" y="3508715"/>
            <a:ext cx="749879" cy="749879"/>
          </a:xfrm>
          <a:prstGeom prst="rect">
            <a:avLst/>
          </a:prstGeom>
        </p:spPr>
      </p:pic>
      <p:pic>
        <p:nvPicPr>
          <p:cNvPr id="56" name="Graphic 55">
            <a:extLst>
              <a:ext uri="{FF2B5EF4-FFF2-40B4-BE49-F238E27FC236}">
                <a16:creationId xmlns:a16="http://schemas.microsoft.com/office/drawing/2014/main" id="{E1E392BB-C81F-4A4A-B5EC-DA7A706B5471}"/>
              </a:ext>
            </a:extLst>
          </p:cNvPr>
          <p:cNvPicPr>
            <a:picLocks noChangeAspect="1"/>
          </p:cNvPicPr>
          <p:nvPr userDrawn="1"/>
        </p:nvPicPr>
        <p:blipFill>
          <a:blip r:embed="rId48">
            <a:extLst>
              <a:ext uri="{28A0092B-C50C-407E-A947-70E740481C1C}">
                <a14:useLocalDpi xmlns:a14="http://schemas.microsoft.com/office/drawing/2010/main" val="0"/>
              </a:ext>
              <a:ext uri="{96DAC541-7B7A-43D3-8B79-37D633B846F1}">
                <asvg:svgBlip xmlns:asvg="http://schemas.microsoft.com/office/drawing/2016/SVG/main" r:embed="rId49"/>
              </a:ext>
            </a:extLst>
          </a:blip>
          <a:stretch>
            <a:fillRect/>
          </a:stretch>
        </p:blipFill>
        <p:spPr>
          <a:xfrm>
            <a:off x="5080621" y="3508715"/>
            <a:ext cx="749879" cy="749879"/>
          </a:xfrm>
          <a:prstGeom prst="rect">
            <a:avLst/>
          </a:prstGeom>
        </p:spPr>
      </p:pic>
      <p:pic>
        <p:nvPicPr>
          <p:cNvPr id="57" name="Graphic 56">
            <a:extLst>
              <a:ext uri="{FF2B5EF4-FFF2-40B4-BE49-F238E27FC236}">
                <a16:creationId xmlns:a16="http://schemas.microsoft.com/office/drawing/2014/main" id="{672BEFD7-5BBF-3947-9E75-B3E7B011A057}"/>
              </a:ext>
            </a:extLst>
          </p:cNvPr>
          <p:cNvPicPr>
            <a:picLocks noChangeAspect="1"/>
          </p:cNvPicPr>
          <p:nvPr userDrawn="1"/>
        </p:nvPicPr>
        <p:blipFill>
          <a:blip r:embed="rId50">
            <a:extLst>
              <a:ext uri="{28A0092B-C50C-407E-A947-70E740481C1C}">
                <a14:useLocalDpi xmlns:a14="http://schemas.microsoft.com/office/drawing/2010/main" val="0"/>
              </a:ext>
              <a:ext uri="{96DAC541-7B7A-43D3-8B79-37D633B846F1}">
                <asvg:svgBlip xmlns:asvg="http://schemas.microsoft.com/office/drawing/2016/SVG/main" r:embed="rId51"/>
              </a:ext>
            </a:extLst>
          </a:blip>
          <a:stretch>
            <a:fillRect/>
          </a:stretch>
        </p:blipFill>
        <p:spPr>
          <a:xfrm>
            <a:off x="5984268" y="3508715"/>
            <a:ext cx="749879" cy="749879"/>
          </a:xfrm>
          <a:prstGeom prst="rect">
            <a:avLst/>
          </a:prstGeom>
        </p:spPr>
      </p:pic>
      <p:pic>
        <p:nvPicPr>
          <p:cNvPr id="58" name="Graphic 57">
            <a:extLst>
              <a:ext uri="{FF2B5EF4-FFF2-40B4-BE49-F238E27FC236}">
                <a16:creationId xmlns:a16="http://schemas.microsoft.com/office/drawing/2014/main" id="{8A61AD63-3EB0-9B4F-9CF2-0B0D59D251FF}"/>
              </a:ext>
            </a:extLst>
          </p:cNvPr>
          <p:cNvPicPr>
            <a:picLocks noChangeAspect="1"/>
          </p:cNvPicPr>
          <p:nvPr userDrawn="1"/>
        </p:nvPicPr>
        <p:blipFill>
          <a:blip r:embed="rId52">
            <a:extLst>
              <a:ext uri="{28A0092B-C50C-407E-A947-70E740481C1C}">
                <a14:useLocalDpi xmlns:a14="http://schemas.microsoft.com/office/drawing/2010/main" val="0"/>
              </a:ext>
              <a:ext uri="{96DAC541-7B7A-43D3-8B79-37D633B846F1}">
                <asvg:svgBlip xmlns:asvg="http://schemas.microsoft.com/office/drawing/2016/SVG/main" r:embed="rId53"/>
              </a:ext>
            </a:extLst>
          </a:blip>
          <a:stretch>
            <a:fillRect/>
          </a:stretch>
        </p:blipFill>
        <p:spPr>
          <a:xfrm>
            <a:off x="6887914" y="3508715"/>
            <a:ext cx="749879" cy="749879"/>
          </a:xfrm>
          <a:prstGeom prst="rect">
            <a:avLst/>
          </a:prstGeom>
        </p:spPr>
      </p:pic>
      <p:pic>
        <p:nvPicPr>
          <p:cNvPr id="59" name="Graphic 58">
            <a:extLst>
              <a:ext uri="{FF2B5EF4-FFF2-40B4-BE49-F238E27FC236}">
                <a16:creationId xmlns:a16="http://schemas.microsoft.com/office/drawing/2014/main" id="{66B5B06A-9117-EC47-B116-EACC2FD6C3DC}"/>
              </a:ext>
            </a:extLst>
          </p:cNvPr>
          <p:cNvPicPr>
            <a:picLocks noChangeAspect="1"/>
          </p:cNvPicPr>
          <p:nvPr userDrawn="1"/>
        </p:nvPicPr>
        <p:blipFill>
          <a:blip r:embed="rId54">
            <a:extLst>
              <a:ext uri="{28A0092B-C50C-407E-A947-70E740481C1C}">
                <a14:useLocalDpi xmlns:a14="http://schemas.microsoft.com/office/drawing/2010/main" val="0"/>
              </a:ext>
              <a:ext uri="{96DAC541-7B7A-43D3-8B79-37D633B846F1}">
                <asvg:svgBlip xmlns:asvg="http://schemas.microsoft.com/office/drawing/2016/SVG/main" r:embed="rId55"/>
              </a:ext>
            </a:extLst>
          </a:blip>
          <a:stretch>
            <a:fillRect/>
          </a:stretch>
        </p:blipFill>
        <p:spPr>
          <a:xfrm>
            <a:off x="7791560" y="3508715"/>
            <a:ext cx="749879" cy="749879"/>
          </a:xfrm>
          <a:prstGeom prst="rect">
            <a:avLst/>
          </a:prstGeom>
        </p:spPr>
      </p:pic>
      <p:sp>
        <p:nvSpPr>
          <p:cNvPr id="60" name="Rectangle 59">
            <a:extLst>
              <a:ext uri="{FF2B5EF4-FFF2-40B4-BE49-F238E27FC236}">
                <a16:creationId xmlns:a16="http://schemas.microsoft.com/office/drawing/2014/main" id="{961DB8DA-2EC2-E747-84AE-49FB5203DA53}"/>
              </a:ext>
            </a:extLst>
          </p:cNvPr>
          <p:cNvSpPr/>
          <p:nvPr userDrawn="1"/>
        </p:nvSpPr>
        <p:spPr>
          <a:xfrm>
            <a:off x="718047" y="4258594"/>
            <a:ext cx="370614" cy="213585"/>
          </a:xfrm>
          <a:prstGeom prst="rect">
            <a:avLst/>
          </a:prstGeom>
        </p:spPr>
        <p:txBody>
          <a:bodyPr wrap="none">
            <a:spAutoFit/>
          </a:bodyPr>
          <a:lstStyle/>
          <a:p>
            <a:pPr algn="ctr"/>
            <a:r>
              <a:rPr lang="en-US" sz="788" b="0" i="0">
                <a:latin typeface="Arial" panose="020B0604020202020204" pitchFamily="34" charset="0"/>
                <a:cs typeface="Arial" panose="020B0604020202020204" pitchFamily="34" charset="0"/>
              </a:rPr>
              <a:t>EVs</a:t>
            </a:r>
          </a:p>
        </p:txBody>
      </p:sp>
      <p:sp>
        <p:nvSpPr>
          <p:cNvPr id="61" name="Rectangle 60">
            <a:extLst>
              <a:ext uri="{FF2B5EF4-FFF2-40B4-BE49-F238E27FC236}">
                <a16:creationId xmlns:a16="http://schemas.microsoft.com/office/drawing/2014/main" id="{49C7F73B-D4DC-7742-8469-7CAE238EF6AB}"/>
              </a:ext>
            </a:extLst>
          </p:cNvPr>
          <p:cNvSpPr/>
          <p:nvPr userDrawn="1"/>
        </p:nvSpPr>
        <p:spPr>
          <a:xfrm>
            <a:off x="1501638" y="4258594"/>
            <a:ext cx="675186"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Excellence</a:t>
            </a:r>
          </a:p>
        </p:txBody>
      </p:sp>
      <p:sp>
        <p:nvSpPr>
          <p:cNvPr id="62" name="Rectangle 61">
            <a:extLst>
              <a:ext uri="{FF2B5EF4-FFF2-40B4-BE49-F238E27FC236}">
                <a16:creationId xmlns:a16="http://schemas.microsoft.com/office/drawing/2014/main" id="{A3462737-AC88-C54E-AD9B-9B7288D3BF11}"/>
              </a:ext>
            </a:extLst>
          </p:cNvPr>
          <p:cNvSpPr/>
          <p:nvPr userDrawn="1"/>
        </p:nvSpPr>
        <p:spPr>
          <a:xfrm>
            <a:off x="2429470" y="4258594"/>
            <a:ext cx="630302"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Gas Fired</a:t>
            </a:r>
          </a:p>
        </p:txBody>
      </p:sp>
      <p:sp>
        <p:nvSpPr>
          <p:cNvPr id="63" name="Rectangle 62">
            <a:extLst>
              <a:ext uri="{FF2B5EF4-FFF2-40B4-BE49-F238E27FC236}">
                <a16:creationId xmlns:a16="http://schemas.microsoft.com/office/drawing/2014/main" id="{9E8D1D48-1515-D547-AA95-3AFA4F20946B}"/>
              </a:ext>
            </a:extLst>
          </p:cNvPr>
          <p:cNvSpPr/>
          <p:nvPr userDrawn="1"/>
        </p:nvSpPr>
        <p:spPr>
          <a:xfrm>
            <a:off x="3269660" y="4258594"/>
            <a:ext cx="753732"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Gas Storage</a:t>
            </a:r>
          </a:p>
        </p:txBody>
      </p:sp>
      <p:sp>
        <p:nvSpPr>
          <p:cNvPr id="64" name="Rectangle 63">
            <a:extLst>
              <a:ext uri="{FF2B5EF4-FFF2-40B4-BE49-F238E27FC236}">
                <a16:creationId xmlns:a16="http://schemas.microsoft.com/office/drawing/2014/main" id="{76BAEE8C-DA1B-804B-899E-A882403EFB8F}"/>
              </a:ext>
            </a:extLst>
          </p:cNvPr>
          <p:cNvSpPr/>
          <p:nvPr userDrawn="1"/>
        </p:nvSpPr>
        <p:spPr>
          <a:xfrm>
            <a:off x="4325918" y="4258594"/>
            <a:ext cx="465192"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Graph</a:t>
            </a:r>
          </a:p>
        </p:txBody>
      </p:sp>
      <p:sp>
        <p:nvSpPr>
          <p:cNvPr id="65" name="Rectangle 64">
            <a:extLst>
              <a:ext uri="{FF2B5EF4-FFF2-40B4-BE49-F238E27FC236}">
                <a16:creationId xmlns:a16="http://schemas.microsoft.com/office/drawing/2014/main" id="{D4EFCC7A-B9A9-D24E-941A-7A250F7C15BF}"/>
              </a:ext>
            </a:extLst>
          </p:cNvPr>
          <p:cNvSpPr/>
          <p:nvPr userDrawn="1"/>
        </p:nvSpPr>
        <p:spPr>
          <a:xfrm>
            <a:off x="5229565" y="4258594"/>
            <a:ext cx="465192"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Green</a:t>
            </a:r>
          </a:p>
        </p:txBody>
      </p:sp>
      <p:sp>
        <p:nvSpPr>
          <p:cNvPr id="66" name="Rectangle 65">
            <a:extLst>
              <a:ext uri="{FF2B5EF4-FFF2-40B4-BE49-F238E27FC236}">
                <a16:creationId xmlns:a16="http://schemas.microsoft.com/office/drawing/2014/main" id="{CA43F8C5-4B7B-E24C-825D-4633E57F00C7}"/>
              </a:ext>
            </a:extLst>
          </p:cNvPr>
          <p:cNvSpPr/>
          <p:nvPr userDrawn="1"/>
        </p:nvSpPr>
        <p:spPr>
          <a:xfrm>
            <a:off x="5971108" y="4258594"/>
            <a:ext cx="785793"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Ground Solar</a:t>
            </a:r>
          </a:p>
        </p:txBody>
      </p:sp>
      <p:sp>
        <p:nvSpPr>
          <p:cNvPr id="67" name="Rectangle 66">
            <a:extLst>
              <a:ext uri="{FF2B5EF4-FFF2-40B4-BE49-F238E27FC236}">
                <a16:creationId xmlns:a16="http://schemas.microsoft.com/office/drawing/2014/main" id="{3A850B5E-2A4D-1A49-B92F-BFDFC0BD10AB}"/>
              </a:ext>
            </a:extLst>
          </p:cNvPr>
          <p:cNvSpPr/>
          <p:nvPr userDrawn="1"/>
        </p:nvSpPr>
        <p:spPr>
          <a:xfrm>
            <a:off x="6905812" y="4258594"/>
            <a:ext cx="720070"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Households</a:t>
            </a:r>
          </a:p>
        </p:txBody>
      </p:sp>
      <p:sp>
        <p:nvSpPr>
          <p:cNvPr id="68" name="Rectangle 67">
            <a:extLst>
              <a:ext uri="{FF2B5EF4-FFF2-40B4-BE49-F238E27FC236}">
                <a16:creationId xmlns:a16="http://schemas.microsoft.com/office/drawing/2014/main" id="{FF320DCF-545C-C64D-9B6F-6473ADDE1E4F}"/>
              </a:ext>
            </a:extLst>
          </p:cNvPr>
          <p:cNvSpPr/>
          <p:nvPr userDrawn="1"/>
        </p:nvSpPr>
        <p:spPr>
          <a:xfrm>
            <a:off x="7938713" y="4258594"/>
            <a:ext cx="455574"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Hydro</a:t>
            </a:r>
          </a:p>
        </p:txBody>
      </p:sp>
      <p:sp>
        <p:nvSpPr>
          <p:cNvPr id="69" name="Title 1">
            <a:extLst>
              <a:ext uri="{FF2B5EF4-FFF2-40B4-BE49-F238E27FC236}">
                <a16:creationId xmlns:a16="http://schemas.microsoft.com/office/drawing/2014/main" id="{7B4E394F-FC9D-A84F-8B30-9C4080F08923}"/>
              </a:ext>
            </a:extLst>
          </p:cNvPr>
          <p:cNvSpPr>
            <a:spLocks noGrp="1"/>
          </p:cNvSpPr>
          <p:nvPr userDrawn="1">
            <p:ph type="title" hasCustomPrompt="1"/>
          </p:nvPr>
        </p:nvSpPr>
        <p:spPr>
          <a:xfrm>
            <a:off x="685801" y="273844"/>
            <a:ext cx="7772399" cy="644652"/>
          </a:xfrm>
        </p:spPr>
        <p:txBody>
          <a:bodyPr>
            <a:normAutofit/>
          </a:bodyPr>
          <a:lstStyle>
            <a:lvl1pPr>
              <a:defRPr sz="2475" cap="all" baseline="0"/>
            </a:lvl1pPr>
          </a:lstStyle>
          <a:p>
            <a:r>
              <a:rPr lang="en-US"/>
              <a:t>Icon set</a:t>
            </a:r>
            <a:endParaRPr lang="en-GB"/>
          </a:p>
        </p:txBody>
      </p:sp>
      <p:sp>
        <p:nvSpPr>
          <p:cNvPr id="70" name="Text Placeholder 7">
            <a:extLst>
              <a:ext uri="{FF2B5EF4-FFF2-40B4-BE49-F238E27FC236}">
                <a16:creationId xmlns:a16="http://schemas.microsoft.com/office/drawing/2014/main" id="{94DA6C4D-811D-F14D-AAAA-78A109DE0EA4}"/>
              </a:ext>
            </a:extLst>
          </p:cNvPr>
          <p:cNvSpPr>
            <a:spLocks noGrp="1"/>
          </p:cNvSpPr>
          <p:nvPr userDrawn="1">
            <p:ph type="body" sz="quarter" idx="24" hasCustomPrompt="1"/>
          </p:nvPr>
        </p:nvSpPr>
        <p:spPr>
          <a:xfrm>
            <a:off x="678659" y="724631"/>
            <a:ext cx="7772400" cy="378396"/>
          </a:xfrm>
        </p:spPr>
        <p:txBody>
          <a:bodyPr>
            <a:noAutofit/>
          </a:bodyPr>
          <a:lstStyle>
            <a:lvl1pPr marL="0" indent="0">
              <a:buNone/>
              <a:defRPr sz="1463">
                <a:solidFill>
                  <a:schemeClr val="accent1"/>
                </a:solidFill>
              </a:defRPr>
            </a:lvl1pPr>
          </a:lstStyle>
          <a:p>
            <a:pPr lvl="0"/>
            <a:r>
              <a:rPr lang="en-US"/>
              <a:t>Page 1</a:t>
            </a:r>
            <a:endParaRPr lang="en-GB"/>
          </a:p>
        </p:txBody>
      </p:sp>
      <p:grpSp>
        <p:nvGrpSpPr>
          <p:cNvPr id="71" name="Group 70">
            <a:extLst>
              <a:ext uri="{FF2B5EF4-FFF2-40B4-BE49-F238E27FC236}">
                <a16:creationId xmlns:a16="http://schemas.microsoft.com/office/drawing/2014/main" id="{80C4291F-7D13-F44E-9B8D-8FB72276580D}"/>
              </a:ext>
            </a:extLst>
          </p:cNvPr>
          <p:cNvGrpSpPr/>
          <p:nvPr userDrawn="1"/>
        </p:nvGrpSpPr>
        <p:grpSpPr>
          <a:xfrm>
            <a:off x="621509" y="471488"/>
            <a:ext cx="38576" cy="447008"/>
            <a:chOff x="1117600" y="762000"/>
            <a:chExt cx="76200" cy="914400"/>
          </a:xfrm>
        </p:grpSpPr>
        <p:cxnSp>
          <p:nvCxnSpPr>
            <p:cNvPr id="72" name="Straight Connector 71">
              <a:extLst>
                <a:ext uri="{FF2B5EF4-FFF2-40B4-BE49-F238E27FC236}">
                  <a16:creationId xmlns:a16="http://schemas.microsoft.com/office/drawing/2014/main" id="{417EB5D6-D906-D64E-9DEB-3FB8A202A986}"/>
                </a:ext>
              </a:extLst>
            </p:cNvPr>
            <p:cNvCxnSpPr>
              <a:cxnSpLocks/>
            </p:cNvCxnSpPr>
            <p:nvPr userDrawn="1"/>
          </p:nvCxnSpPr>
          <p:spPr>
            <a:xfrm>
              <a:off x="1193800" y="762000"/>
              <a:ext cx="0" cy="9144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09E13E30-E8BB-8445-AC4D-56ACA73B5EF5}"/>
                </a:ext>
              </a:extLst>
            </p:cNvPr>
            <p:cNvCxnSpPr>
              <a:cxnSpLocks/>
            </p:cNvCxnSpPr>
            <p:nvPr userDrawn="1"/>
          </p:nvCxnSpPr>
          <p:spPr>
            <a:xfrm>
              <a:off x="1117600" y="762000"/>
              <a:ext cx="0" cy="914400"/>
            </a:xfrm>
            <a:prstGeom prst="line">
              <a:avLst/>
            </a:prstGeom>
            <a:ln>
              <a:solidFill>
                <a:schemeClr val="accent1"/>
              </a:solidFill>
            </a:ln>
          </p:spPr>
          <p:style>
            <a:lnRef idx="3">
              <a:schemeClr val="accent3"/>
            </a:lnRef>
            <a:fillRef idx="0">
              <a:schemeClr val="accent3"/>
            </a:fillRef>
            <a:effectRef idx="2">
              <a:schemeClr val="accent3"/>
            </a:effectRef>
            <a:fontRef idx="minor">
              <a:schemeClr val="tx1"/>
            </a:fontRef>
          </p:style>
        </p:cxnSp>
      </p:grpSp>
      <p:sp>
        <p:nvSpPr>
          <p:cNvPr id="75" name="Footer Placeholder 4">
            <a:extLst>
              <a:ext uri="{FF2B5EF4-FFF2-40B4-BE49-F238E27FC236}">
                <a16:creationId xmlns:a16="http://schemas.microsoft.com/office/drawing/2014/main" id="{3A192DCF-9FDC-6B4C-9170-7769C1DA19B2}"/>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76" name="Slide Number Placeholder 5">
            <a:extLst>
              <a:ext uri="{FF2B5EF4-FFF2-40B4-BE49-F238E27FC236}">
                <a16:creationId xmlns:a16="http://schemas.microsoft.com/office/drawing/2014/main" id="{445F23E3-4D16-4548-9605-6612BFC83097}"/>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305146417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Thank You Slide">
    <p:bg>
      <p:bgPr>
        <a:solidFill>
          <a:schemeClr val="bg1"/>
        </a:solidFill>
        <a:effectLst/>
      </p:bgPr>
    </p:bg>
    <p:spTree>
      <p:nvGrpSpPr>
        <p:cNvPr id="1" name=""/>
        <p:cNvGrpSpPr/>
        <p:nvPr/>
      </p:nvGrpSpPr>
      <p:grpSpPr>
        <a:xfrm>
          <a:off x="0" y="0"/>
          <a:ext cx="0" cy="0"/>
          <a:chOff x="0" y="0"/>
          <a:chExt cx="0" cy="0"/>
        </a:xfrm>
      </p:grpSpPr>
      <p:pic>
        <p:nvPicPr>
          <p:cNvPr id="74" name="Graphic 73">
            <a:extLst>
              <a:ext uri="{FF2B5EF4-FFF2-40B4-BE49-F238E27FC236}">
                <a16:creationId xmlns:a16="http://schemas.microsoft.com/office/drawing/2014/main" id="{17EC7EFA-BA04-1247-BC44-484E5F484C1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6975" y="1138854"/>
            <a:ext cx="729637" cy="729637"/>
          </a:xfrm>
          <a:prstGeom prst="rect">
            <a:avLst/>
          </a:prstGeom>
        </p:spPr>
      </p:pic>
      <p:pic>
        <p:nvPicPr>
          <p:cNvPr id="75" name="Graphic 74">
            <a:extLst>
              <a:ext uri="{FF2B5EF4-FFF2-40B4-BE49-F238E27FC236}">
                <a16:creationId xmlns:a16="http://schemas.microsoft.com/office/drawing/2014/main" id="{F646432A-6A2E-C44B-B50B-ED789F5FEC97}"/>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46230" y="1138854"/>
            <a:ext cx="729637" cy="729637"/>
          </a:xfrm>
          <a:prstGeom prst="rect">
            <a:avLst/>
          </a:prstGeom>
        </p:spPr>
      </p:pic>
      <p:pic>
        <p:nvPicPr>
          <p:cNvPr id="76" name="Graphic 75">
            <a:extLst>
              <a:ext uri="{FF2B5EF4-FFF2-40B4-BE49-F238E27FC236}">
                <a16:creationId xmlns:a16="http://schemas.microsoft.com/office/drawing/2014/main" id="{141923AA-37F2-0040-BA05-5DB0530D56B4}"/>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25484" y="1138854"/>
            <a:ext cx="729637" cy="729637"/>
          </a:xfrm>
          <a:prstGeom prst="rect">
            <a:avLst/>
          </a:prstGeom>
        </p:spPr>
      </p:pic>
      <p:pic>
        <p:nvPicPr>
          <p:cNvPr id="77" name="Graphic 76">
            <a:extLst>
              <a:ext uri="{FF2B5EF4-FFF2-40B4-BE49-F238E27FC236}">
                <a16:creationId xmlns:a16="http://schemas.microsoft.com/office/drawing/2014/main" id="{FF45B77B-4CCB-D349-9B14-E1B9F790D08F}"/>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04739" y="1138854"/>
            <a:ext cx="729637" cy="729637"/>
          </a:xfrm>
          <a:prstGeom prst="rect">
            <a:avLst/>
          </a:prstGeom>
        </p:spPr>
      </p:pic>
      <p:pic>
        <p:nvPicPr>
          <p:cNvPr id="78" name="Graphic 77">
            <a:extLst>
              <a:ext uri="{FF2B5EF4-FFF2-40B4-BE49-F238E27FC236}">
                <a16:creationId xmlns:a16="http://schemas.microsoft.com/office/drawing/2014/main" id="{9E6CC129-78AB-B24D-A3BA-2688AEDBC654}"/>
              </a:ext>
            </a:extLst>
          </p:cNvPr>
          <p:cNvPicPr>
            <a:picLocks noChangeAspect="1"/>
          </p:cNvPicPr>
          <p:nvPr userDrawn="1"/>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083993" y="1138854"/>
            <a:ext cx="729637" cy="729637"/>
          </a:xfrm>
          <a:prstGeom prst="rect">
            <a:avLst/>
          </a:prstGeom>
        </p:spPr>
      </p:pic>
      <p:pic>
        <p:nvPicPr>
          <p:cNvPr id="79" name="Graphic 78">
            <a:extLst>
              <a:ext uri="{FF2B5EF4-FFF2-40B4-BE49-F238E27FC236}">
                <a16:creationId xmlns:a16="http://schemas.microsoft.com/office/drawing/2014/main" id="{64FFB7D1-07D7-854A-AE86-555196B37008}"/>
              </a:ext>
            </a:extLst>
          </p:cNvPr>
          <p:cNvPicPr>
            <a:picLocks noChangeAspect="1"/>
          </p:cNvPicPr>
          <p:nvPr userDrawn="1"/>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963248" y="1138854"/>
            <a:ext cx="729637" cy="729637"/>
          </a:xfrm>
          <a:prstGeom prst="rect">
            <a:avLst/>
          </a:prstGeom>
        </p:spPr>
      </p:pic>
      <p:pic>
        <p:nvPicPr>
          <p:cNvPr id="80" name="Graphic 79">
            <a:extLst>
              <a:ext uri="{FF2B5EF4-FFF2-40B4-BE49-F238E27FC236}">
                <a16:creationId xmlns:a16="http://schemas.microsoft.com/office/drawing/2014/main" id="{D8A6BA21-26EC-504A-9F85-512C2C3E59C9}"/>
              </a:ext>
            </a:extLst>
          </p:cNvPr>
          <p:cNvPicPr>
            <a:picLocks noChangeAspect="1"/>
          </p:cNvPicPr>
          <p:nvPr userDrawn="1"/>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5842503" y="1138854"/>
            <a:ext cx="729637" cy="729637"/>
          </a:xfrm>
          <a:prstGeom prst="rect">
            <a:avLst/>
          </a:prstGeom>
        </p:spPr>
      </p:pic>
      <p:pic>
        <p:nvPicPr>
          <p:cNvPr id="81" name="Graphic 80">
            <a:extLst>
              <a:ext uri="{FF2B5EF4-FFF2-40B4-BE49-F238E27FC236}">
                <a16:creationId xmlns:a16="http://schemas.microsoft.com/office/drawing/2014/main" id="{575B1C83-7463-D342-AA10-4821F89D456E}"/>
              </a:ext>
            </a:extLst>
          </p:cNvPr>
          <p:cNvPicPr>
            <a:picLocks noChangeAspect="1"/>
          </p:cNvPicPr>
          <p:nvPr userDrawn="1"/>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721758" y="1138854"/>
            <a:ext cx="729637" cy="729637"/>
          </a:xfrm>
          <a:prstGeom prst="rect">
            <a:avLst/>
          </a:prstGeom>
        </p:spPr>
      </p:pic>
      <p:pic>
        <p:nvPicPr>
          <p:cNvPr id="82" name="Graphic 81">
            <a:extLst>
              <a:ext uri="{FF2B5EF4-FFF2-40B4-BE49-F238E27FC236}">
                <a16:creationId xmlns:a16="http://schemas.microsoft.com/office/drawing/2014/main" id="{48FBA43A-73AC-AE42-B7D9-8EFBD6805C63}"/>
              </a:ext>
            </a:extLst>
          </p:cNvPr>
          <p:cNvPicPr>
            <a:picLocks noChangeAspect="1"/>
          </p:cNvPicPr>
          <p:nvPr userDrawn="1"/>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601012" y="1138854"/>
            <a:ext cx="729637" cy="729637"/>
          </a:xfrm>
          <a:prstGeom prst="rect">
            <a:avLst/>
          </a:prstGeom>
        </p:spPr>
      </p:pic>
      <p:sp>
        <p:nvSpPr>
          <p:cNvPr id="83" name="Rectangle 82">
            <a:extLst>
              <a:ext uri="{FF2B5EF4-FFF2-40B4-BE49-F238E27FC236}">
                <a16:creationId xmlns:a16="http://schemas.microsoft.com/office/drawing/2014/main" id="{3A70F6E6-583C-4B4C-9F15-DC7145DF3722}"/>
              </a:ext>
            </a:extLst>
          </p:cNvPr>
          <p:cNvSpPr/>
          <p:nvPr userDrawn="1"/>
        </p:nvSpPr>
        <p:spPr>
          <a:xfrm>
            <a:off x="586795" y="1868491"/>
            <a:ext cx="623889" cy="213585"/>
          </a:xfrm>
          <a:prstGeom prst="rect">
            <a:avLst/>
          </a:prstGeom>
        </p:spPr>
        <p:txBody>
          <a:bodyPr wrap="none">
            <a:spAutoFit/>
          </a:bodyPr>
          <a:lstStyle/>
          <a:p>
            <a:pPr algn="ctr"/>
            <a:r>
              <a:rPr lang="en-US" sz="788" b="0" i="0">
                <a:latin typeface="Arial" panose="020B0604020202020204" pitchFamily="34" charset="0"/>
                <a:cs typeface="Arial" panose="020B0604020202020204" pitchFamily="34" charset="0"/>
              </a:rPr>
              <a:t>Hydrogen</a:t>
            </a:r>
          </a:p>
        </p:txBody>
      </p:sp>
      <p:sp>
        <p:nvSpPr>
          <p:cNvPr id="84" name="Rectangle 83">
            <a:extLst>
              <a:ext uri="{FF2B5EF4-FFF2-40B4-BE49-F238E27FC236}">
                <a16:creationId xmlns:a16="http://schemas.microsoft.com/office/drawing/2014/main" id="{C965003F-22F1-AB4F-9F3D-573AD0E8D427}"/>
              </a:ext>
            </a:extLst>
          </p:cNvPr>
          <p:cNvSpPr/>
          <p:nvPr userDrawn="1"/>
        </p:nvSpPr>
        <p:spPr>
          <a:xfrm>
            <a:off x="1258565" y="1868491"/>
            <a:ext cx="1101584"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Inclusion &amp; Diversity</a:t>
            </a:r>
          </a:p>
        </p:txBody>
      </p:sp>
      <p:sp>
        <p:nvSpPr>
          <p:cNvPr id="85" name="Rectangle 84">
            <a:extLst>
              <a:ext uri="{FF2B5EF4-FFF2-40B4-BE49-F238E27FC236}">
                <a16:creationId xmlns:a16="http://schemas.microsoft.com/office/drawing/2014/main" id="{D7BEDD02-36F2-AC44-A48A-17814F522EA1}"/>
              </a:ext>
            </a:extLst>
          </p:cNvPr>
          <p:cNvSpPr/>
          <p:nvPr userDrawn="1"/>
        </p:nvSpPr>
        <p:spPr>
          <a:xfrm>
            <a:off x="2348705" y="1868491"/>
            <a:ext cx="683200"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Investment</a:t>
            </a:r>
          </a:p>
        </p:txBody>
      </p:sp>
      <p:sp>
        <p:nvSpPr>
          <p:cNvPr id="86" name="Rectangle 85">
            <a:extLst>
              <a:ext uri="{FF2B5EF4-FFF2-40B4-BE49-F238E27FC236}">
                <a16:creationId xmlns:a16="http://schemas.microsoft.com/office/drawing/2014/main" id="{B6AC835C-1260-2C4A-869B-5B02A9DD07A1}"/>
              </a:ext>
            </a:extLst>
          </p:cNvPr>
          <p:cNvSpPr/>
          <p:nvPr userDrawn="1"/>
        </p:nvSpPr>
        <p:spPr>
          <a:xfrm>
            <a:off x="3326450" y="1868491"/>
            <a:ext cx="482825"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Mobile</a:t>
            </a:r>
          </a:p>
        </p:txBody>
      </p:sp>
      <p:sp>
        <p:nvSpPr>
          <p:cNvPr id="87" name="Rectangle 86">
            <a:extLst>
              <a:ext uri="{FF2B5EF4-FFF2-40B4-BE49-F238E27FC236}">
                <a16:creationId xmlns:a16="http://schemas.microsoft.com/office/drawing/2014/main" id="{A6CF901B-DF6D-7A40-AA6A-3F6B14D76856}"/>
              </a:ext>
            </a:extLst>
          </p:cNvPr>
          <p:cNvSpPr/>
          <p:nvPr userDrawn="1"/>
        </p:nvSpPr>
        <p:spPr>
          <a:xfrm>
            <a:off x="4164932" y="1868491"/>
            <a:ext cx="580608"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Net Zero</a:t>
            </a:r>
          </a:p>
        </p:txBody>
      </p:sp>
      <p:sp>
        <p:nvSpPr>
          <p:cNvPr id="88" name="Rectangle 87">
            <a:extLst>
              <a:ext uri="{FF2B5EF4-FFF2-40B4-BE49-F238E27FC236}">
                <a16:creationId xmlns:a16="http://schemas.microsoft.com/office/drawing/2014/main" id="{C6A933D4-D399-CD46-BA67-7B8FB4094A0D}"/>
              </a:ext>
            </a:extLst>
          </p:cNvPr>
          <p:cNvSpPr/>
          <p:nvPr userDrawn="1"/>
        </p:nvSpPr>
        <p:spPr>
          <a:xfrm>
            <a:off x="4917549" y="1868491"/>
            <a:ext cx="833883"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Offshore Wind</a:t>
            </a:r>
          </a:p>
        </p:txBody>
      </p:sp>
      <p:sp>
        <p:nvSpPr>
          <p:cNvPr id="89" name="Rectangle 88">
            <a:extLst>
              <a:ext uri="{FF2B5EF4-FFF2-40B4-BE49-F238E27FC236}">
                <a16:creationId xmlns:a16="http://schemas.microsoft.com/office/drawing/2014/main" id="{2E368FF2-48D3-6F44-9B42-DC8D343ECCEE}"/>
              </a:ext>
            </a:extLst>
          </p:cNvPr>
          <p:cNvSpPr/>
          <p:nvPr userDrawn="1"/>
        </p:nvSpPr>
        <p:spPr>
          <a:xfrm>
            <a:off x="5795851" y="1868491"/>
            <a:ext cx="832279"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Onshore Wind</a:t>
            </a:r>
          </a:p>
        </p:txBody>
      </p:sp>
      <p:sp>
        <p:nvSpPr>
          <p:cNvPr id="90" name="Rectangle 89">
            <a:extLst>
              <a:ext uri="{FF2B5EF4-FFF2-40B4-BE49-F238E27FC236}">
                <a16:creationId xmlns:a16="http://schemas.microsoft.com/office/drawing/2014/main" id="{85B7EEFA-EA7A-A64C-B119-AA47C6AFAE7A}"/>
              </a:ext>
            </a:extLst>
          </p:cNvPr>
          <p:cNvSpPr/>
          <p:nvPr userDrawn="1"/>
        </p:nvSpPr>
        <p:spPr>
          <a:xfrm>
            <a:off x="6712622" y="1868491"/>
            <a:ext cx="753732"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Partnerships</a:t>
            </a:r>
          </a:p>
        </p:txBody>
      </p:sp>
      <p:sp>
        <p:nvSpPr>
          <p:cNvPr id="91" name="Rectangle 90">
            <a:extLst>
              <a:ext uri="{FF2B5EF4-FFF2-40B4-BE49-F238E27FC236}">
                <a16:creationId xmlns:a16="http://schemas.microsoft.com/office/drawing/2014/main" id="{A155FA6B-275F-4D4F-A1D9-E7553499E598}"/>
              </a:ext>
            </a:extLst>
          </p:cNvPr>
          <p:cNvSpPr/>
          <p:nvPr userDrawn="1"/>
        </p:nvSpPr>
        <p:spPr>
          <a:xfrm>
            <a:off x="7716404" y="1868491"/>
            <a:ext cx="498856"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People</a:t>
            </a:r>
          </a:p>
        </p:txBody>
      </p:sp>
      <p:pic>
        <p:nvPicPr>
          <p:cNvPr id="92" name="Graphic 91">
            <a:extLst>
              <a:ext uri="{FF2B5EF4-FFF2-40B4-BE49-F238E27FC236}">
                <a16:creationId xmlns:a16="http://schemas.microsoft.com/office/drawing/2014/main" id="{FC69B870-F495-584C-A9F1-239DD2589788}"/>
              </a:ext>
            </a:extLst>
          </p:cNvPr>
          <p:cNvPicPr>
            <a:picLocks noChangeAspect="1"/>
          </p:cNvPicPr>
          <p:nvPr userDrawn="1"/>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566975" y="2291308"/>
            <a:ext cx="729637" cy="729637"/>
          </a:xfrm>
          <a:prstGeom prst="rect">
            <a:avLst/>
          </a:prstGeom>
        </p:spPr>
      </p:pic>
      <p:pic>
        <p:nvPicPr>
          <p:cNvPr id="93" name="Graphic 92">
            <a:extLst>
              <a:ext uri="{FF2B5EF4-FFF2-40B4-BE49-F238E27FC236}">
                <a16:creationId xmlns:a16="http://schemas.microsoft.com/office/drawing/2014/main" id="{2FB7091E-10CA-224C-B8BC-0DBB3115D9A9}"/>
              </a:ext>
            </a:extLst>
          </p:cNvPr>
          <p:cNvPicPr>
            <a:picLocks noChangeAspect="1"/>
          </p:cNvPicPr>
          <p:nvPr userDrawn="1"/>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1446230" y="2290556"/>
            <a:ext cx="729637" cy="729637"/>
          </a:xfrm>
          <a:prstGeom prst="rect">
            <a:avLst/>
          </a:prstGeom>
        </p:spPr>
      </p:pic>
      <p:pic>
        <p:nvPicPr>
          <p:cNvPr id="94" name="Graphic 93">
            <a:extLst>
              <a:ext uri="{FF2B5EF4-FFF2-40B4-BE49-F238E27FC236}">
                <a16:creationId xmlns:a16="http://schemas.microsoft.com/office/drawing/2014/main" id="{030CD25D-D049-5C41-A86F-9C965BE11815}"/>
              </a:ext>
            </a:extLst>
          </p:cNvPr>
          <p:cNvPicPr>
            <a:picLocks noChangeAspect="1"/>
          </p:cNvPicPr>
          <p:nvPr userDrawn="1"/>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2325484" y="2290556"/>
            <a:ext cx="729637" cy="729637"/>
          </a:xfrm>
          <a:prstGeom prst="rect">
            <a:avLst/>
          </a:prstGeom>
        </p:spPr>
      </p:pic>
      <p:pic>
        <p:nvPicPr>
          <p:cNvPr id="95" name="Graphic 94">
            <a:extLst>
              <a:ext uri="{FF2B5EF4-FFF2-40B4-BE49-F238E27FC236}">
                <a16:creationId xmlns:a16="http://schemas.microsoft.com/office/drawing/2014/main" id="{599F7522-880A-2346-8705-57D12676A2E2}"/>
              </a:ext>
            </a:extLst>
          </p:cNvPr>
          <p:cNvPicPr>
            <a:picLocks noChangeAspect="1"/>
          </p:cNvPicPr>
          <p:nvPr userDrawn="1"/>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3204739" y="2290556"/>
            <a:ext cx="729637" cy="729637"/>
          </a:xfrm>
          <a:prstGeom prst="rect">
            <a:avLst/>
          </a:prstGeom>
        </p:spPr>
      </p:pic>
      <p:pic>
        <p:nvPicPr>
          <p:cNvPr id="96" name="Graphic 95">
            <a:extLst>
              <a:ext uri="{FF2B5EF4-FFF2-40B4-BE49-F238E27FC236}">
                <a16:creationId xmlns:a16="http://schemas.microsoft.com/office/drawing/2014/main" id="{EC3C3D36-E522-5D46-A501-19D13B3A220E}"/>
              </a:ext>
            </a:extLst>
          </p:cNvPr>
          <p:cNvPicPr>
            <a:picLocks noChangeAspect="1"/>
          </p:cNvPicPr>
          <p:nvPr userDrawn="1"/>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4083993" y="2290556"/>
            <a:ext cx="729637" cy="729637"/>
          </a:xfrm>
          <a:prstGeom prst="rect">
            <a:avLst/>
          </a:prstGeom>
        </p:spPr>
      </p:pic>
      <p:pic>
        <p:nvPicPr>
          <p:cNvPr id="97" name="Graphic 96">
            <a:extLst>
              <a:ext uri="{FF2B5EF4-FFF2-40B4-BE49-F238E27FC236}">
                <a16:creationId xmlns:a16="http://schemas.microsoft.com/office/drawing/2014/main" id="{A34B8D87-F92A-6747-8174-95DB994177E7}"/>
              </a:ext>
            </a:extLst>
          </p:cNvPr>
          <p:cNvPicPr>
            <a:picLocks noChangeAspect="1"/>
          </p:cNvPicPr>
          <p:nvPr userDrawn="1"/>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4963248" y="2290556"/>
            <a:ext cx="729637" cy="729637"/>
          </a:xfrm>
          <a:prstGeom prst="rect">
            <a:avLst/>
          </a:prstGeom>
        </p:spPr>
      </p:pic>
      <p:pic>
        <p:nvPicPr>
          <p:cNvPr id="98" name="Graphic 97">
            <a:extLst>
              <a:ext uri="{FF2B5EF4-FFF2-40B4-BE49-F238E27FC236}">
                <a16:creationId xmlns:a16="http://schemas.microsoft.com/office/drawing/2014/main" id="{83AAD909-F668-EE40-93BB-F63C512BD8F2}"/>
              </a:ext>
            </a:extLst>
          </p:cNvPr>
          <p:cNvPicPr>
            <a:picLocks noChangeAspect="1"/>
          </p:cNvPicPr>
          <p:nvPr userDrawn="1"/>
        </p:nvPicPr>
        <p:blipFill>
          <a:blip r:embed="rId32">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5842503" y="2290556"/>
            <a:ext cx="729637" cy="729637"/>
          </a:xfrm>
          <a:prstGeom prst="rect">
            <a:avLst/>
          </a:prstGeom>
        </p:spPr>
      </p:pic>
      <p:pic>
        <p:nvPicPr>
          <p:cNvPr id="99" name="Graphic 98">
            <a:extLst>
              <a:ext uri="{FF2B5EF4-FFF2-40B4-BE49-F238E27FC236}">
                <a16:creationId xmlns:a16="http://schemas.microsoft.com/office/drawing/2014/main" id="{299217F3-6186-3448-AE37-F7F1D8CB7E08}"/>
              </a:ext>
            </a:extLst>
          </p:cNvPr>
          <p:cNvPicPr>
            <a:picLocks noChangeAspect="1"/>
          </p:cNvPicPr>
          <p:nvPr userDrawn="1"/>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6721758" y="2290556"/>
            <a:ext cx="729637" cy="729637"/>
          </a:xfrm>
          <a:prstGeom prst="rect">
            <a:avLst/>
          </a:prstGeom>
        </p:spPr>
      </p:pic>
      <p:pic>
        <p:nvPicPr>
          <p:cNvPr id="100" name="Graphic 99">
            <a:extLst>
              <a:ext uri="{FF2B5EF4-FFF2-40B4-BE49-F238E27FC236}">
                <a16:creationId xmlns:a16="http://schemas.microsoft.com/office/drawing/2014/main" id="{823C1B4A-F7B7-F44D-B346-93446C42384D}"/>
              </a:ext>
            </a:extLst>
          </p:cNvPr>
          <p:cNvPicPr>
            <a:picLocks noChangeAspect="1"/>
          </p:cNvPicPr>
          <p:nvPr userDrawn="1"/>
        </p:nvPicPr>
        <p:blipFill>
          <a:blip r:embed="rId36">
            <a:extLst>
              <a:ext uri="{28A0092B-C50C-407E-A947-70E740481C1C}">
                <a14:useLocalDpi xmlns:a14="http://schemas.microsoft.com/office/drawing/2010/main" val="0"/>
              </a:ext>
              <a:ext uri="{96DAC541-7B7A-43D3-8B79-37D633B846F1}">
                <asvg:svgBlip xmlns:asvg="http://schemas.microsoft.com/office/drawing/2016/SVG/main" r:embed="rId37"/>
              </a:ext>
            </a:extLst>
          </a:blip>
          <a:stretch>
            <a:fillRect/>
          </a:stretch>
        </p:blipFill>
        <p:spPr>
          <a:xfrm>
            <a:off x="7601012" y="2290556"/>
            <a:ext cx="729637" cy="729637"/>
          </a:xfrm>
          <a:prstGeom prst="rect">
            <a:avLst/>
          </a:prstGeom>
        </p:spPr>
      </p:pic>
      <p:sp>
        <p:nvSpPr>
          <p:cNvPr id="101" name="Rectangle 100">
            <a:extLst>
              <a:ext uri="{FF2B5EF4-FFF2-40B4-BE49-F238E27FC236}">
                <a16:creationId xmlns:a16="http://schemas.microsoft.com/office/drawing/2014/main" id="{DA65AC85-DF34-C047-BC85-D3FC937B0C9D}"/>
              </a:ext>
            </a:extLst>
          </p:cNvPr>
          <p:cNvSpPr/>
          <p:nvPr userDrawn="1"/>
        </p:nvSpPr>
        <p:spPr>
          <a:xfrm>
            <a:off x="660534" y="3020193"/>
            <a:ext cx="476412" cy="213585"/>
          </a:xfrm>
          <a:prstGeom prst="rect">
            <a:avLst/>
          </a:prstGeom>
        </p:spPr>
        <p:txBody>
          <a:bodyPr wrap="none">
            <a:spAutoFit/>
          </a:bodyPr>
          <a:lstStyle/>
          <a:p>
            <a:pPr algn="ctr"/>
            <a:r>
              <a:rPr lang="en-US" sz="788" b="0" i="0">
                <a:latin typeface="Arial" panose="020B0604020202020204" pitchFamily="34" charset="0"/>
                <a:cs typeface="Arial" panose="020B0604020202020204" pitchFamily="34" charset="0"/>
              </a:rPr>
              <a:t>Phone</a:t>
            </a:r>
          </a:p>
        </p:txBody>
      </p:sp>
      <p:sp>
        <p:nvSpPr>
          <p:cNvPr id="102" name="Rectangle 101">
            <a:extLst>
              <a:ext uri="{FF2B5EF4-FFF2-40B4-BE49-F238E27FC236}">
                <a16:creationId xmlns:a16="http://schemas.microsoft.com/office/drawing/2014/main" id="{3E5E9608-49E8-DB40-A718-8BDAF822EF9D}"/>
              </a:ext>
            </a:extLst>
          </p:cNvPr>
          <p:cNvSpPr/>
          <p:nvPr userDrawn="1"/>
        </p:nvSpPr>
        <p:spPr>
          <a:xfrm>
            <a:off x="1477372" y="3020193"/>
            <a:ext cx="663964" cy="213585"/>
          </a:xfrm>
          <a:prstGeom prst="rect">
            <a:avLst/>
          </a:prstGeom>
        </p:spPr>
        <p:txBody>
          <a:bodyPr wrap="none">
            <a:spAutoFit/>
          </a:bodyPr>
          <a:lstStyle/>
          <a:p>
            <a:pPr algn="ctr"/>
            <a:r>
              <a:rPr lang="en-US" sz="788" b="0" i="0">
                <a:latin typeface="Arial" panose="020B0604020202020204" pitchFamily="34" charset="0"/>
                <a:cs typeface="Arial" panose="020B0604020202020204" pitchFamily="34" charset="0"/>
              </a:rPr>
              <a:t>Roof Solar</a:t>
            </a:r>
          </a:p>
        </p:txBody>
      </p:sp>
      <p:sp>
        <p:nvSpPr>
          <p:cNvPr id="103" name="Rectangle 102">
            <a:extLst>
              <a:ext uri="{FF2B5EF4-FFF2-40B4-BE49-F238E27FC236}">
                <a16:creationId xmlns:a16="http://schemas.microsoft.com/office/drawing/2014/main" id="{97730A0A-DC59-FC43-AB6D-860BD0DDB187}"/>
              </a:ext>
            </a:extLst>
          </p:cNvPr>
          <p:cNvSpPr/>
          <p:nvPr userDrawn="1"/>
        </p:nvSpPr>
        <p:spPr>
          <a:xfrm>
            <a:off x="2453701" y="3020193"/>
            <a:ext cx="473206"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Safety</a:t>
            </a:r>
          </a:p>
        </p:txBody>
      </p:sp>
      <p:sp>
        <p:nvSpPr>
          <p:cNvPr id="104" name="Rectangle 103">
            <a:extLst>
              <a:ext uri="{FF2B5EF4-FFF2-40B4-BE49-F238E27FC236}">
                <a16:creationId xmlns:a16="http://schemas.microsoft.com/office/drawing/2014/main" id="{A0B859AB-6842-3546-9D20-D4FC08B1D8F6}"/>
              </a:ext>
            </a:extLst>
          </p:cNvPr>
          <p:cNvSpPr/>
          <p:nvPr userDrawn="1"/>
        </p:nvSpPr>
        <p:spPr>
          <a:xfrm>
            <a:off x="3211036" y="3020193"/>
            <a:ext cx="713657"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Scholarship</a:t>
            </a:r>
          </a:p>
        </p:txBody>
      </p:sp>
      <p:sp>
        <p:nvSpPr>
          <p:cNvPr id="105" name="Rectangle 104">
            <a:extLst>
              <a:ext uri="{FF2B5EF4-FFF2-40B4-BE49-F238E27FC236}">
                <a16:creationId xmlns:a16="http://schemas.microsoft.com/office/drawing/2014/main" id="{906D906A-E157-DF46-8D6D-4F66D8D092E5}"/>
              </a:ext>
            </a:extLst>
          </p:cNvPr>
          <p:cNvSpPr/>
          <p:nvPr userDrawn="1"/>
        </p:nvSpPr>
        <p:spPr>
          <a:xfrm>
            <a:off x="4193786" y="3020193"/>
            <a:ext cx="522900"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Service</a:t>
            </a:r>
          </a:p>
        </p:txBody>
      </p:sp>
      <p:sp>
        <p:nvSpPr>
          <p:cNvPr id="106" name="Rectangle 105">
            <a:extLst>
              <a:ext uri="{FF2B5EF4-FFF2-40B4-BE49-F238E27FC236}">
                <a16:creationId xmlns:a16="http://schemas.microsoft.com/office/drawing/2014/main" id="{5AB17047-8A98-1F4B-996B-DBCE8D54FE63}"/>
              </a:ext>
            </a:extLst>
          </p:cNvPr>
          <p:cNvSpPr/>
          <p:nvPr userDrawn="1"/>
        </p:nvSpPr>
        <p:spPr>
          <a:xfrm>
            <a:off x="5081055" y="3020193"/>
            <a:ext cx="506870"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Storms</a:t>
            </a:r>
          </a:p>
        </p:txBody>
      </p:sp>
      <p:sp>
        <p:nvSpPr>
          <p:cNvPr id="107" name="Rectangle 106">
            <a:extLst>
              <a:ext uri="{FF2B5EF4-FFF2-40B4-BE49-F238E27FC236}">
                <a16:creationId xmlns:a16="http://schemas.microsoft.com/office/drawing/2014/main" id="{425D1060-CBF1-5940-883F-65E721939BC4}"/>
              </a:ext>
            </a:extLst>
          </p:cNvPr>
          <p:cNvSpPr/>
          <p:nvPr userDrawn="1"/>
        </p:nvSpPr>
        <p:spPr>
          <a:xfrm>
            <a:off x="5854360" y="3020193"/>
            <a:ext cx="715260"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Substations</a:t>
            </a:r>
          </a:p>
        </p:txBody>
      </p:sp>
      <p:sp>
        <p:nvSpPr>
          <p:cNvPr id="108" name="Rectangle 107">
            <a:extLst>
              <a:ext uri="{FF2B5EF4-FFF2-40B4-BE49-F238E27FC236}">
                <a16:creationId xmlns:a16="http://schemas.microsoft.com/office/drawing/2014/main" id="{9D772A3B-7735-0D42-BF4E-63C3B3D4A03E}"/>
              </a:ext>
            </a:extLst>
          </p:cNvPr>
          <p:cNvSpPr/>
          <p:nvPr userDrawn="1"/>
        </p:nvSpPr>
        <p:spPr>
          <a:xfrm>
            <a:off x="6695793" y="3020193"/>
            <a:ext cx="787395"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Supply Chain</a:t>
            </a:r>
          </a:p>
        </p:txBody>
      </p:sp>
      <p:sp>
        <p:nvSpPr>
          <p:cNvPr id="109" name="Rectangle 108">
            <a:extLst>
              <a:ext uri="{FF2B5EF4-FFF2-40B4-BE49-F238E27FC236}">
                <a16:creationId xmlns:a16="http://schemas.microsoft.com/office/drawing/2014/main" id="{76326106-6159-1B40-B8B7-69F6DF653B64}"/>
              </a:ext>
            </a:extLst>
          </p:cNvPr>
          <p:cNvSpPr/>
          <p:nvPr userDrawn="1"/>
        </p:nvSpPr>
        <p:spPr>
          <a:xfrm>
            <a:off x="7574537" y="3020193"/>
            <a:ext cx="782587"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Sustainability</a:t>
            </a:r>
          </a:p>
        </p:txBody>
      </p:sp>
      <p:pic>
        <p:nvPicPr>
          <p:cNvPr id="110" name="Graphic 109">
            <a:extLst>
              <a:ext uri="{FF2B5EF4-FFF2-40B4-BE49-F238E27FC236}">
                <a16:creationId xmlns:a16="http://schemas.microsoft.com/office/drawing/2014/main" id="{DE77F669-B04B-F749-A5A7-B311F6FA8246}"/>
              </a:ext>
            </a:extLst>
          </p:cNvPr>
          <p:cNvPicPr>
            <a:picLocks noChangeAspect="1"/>
          </p:cNvPicPr>
          <p:nvPr userDrawn="1"/>
        </p:nvPicPr>
        <p:blipFill>
          <a:blip r:embed="rId38">
            <a:extLst>
              <a:ext uri="{28A0092B-C50C-407E-A947-70E740481C1C}">
                <a14:useLocalDpi xmlns:a14="http://schemas.microsoft.com/office/drawing/2010/main" val="0"/>
              </a:ext>
              <a:ext uri="{96DAC541-7B7A-43D3-8B79-37D633B846F1}">
                <asvg:svgBlip xmlns:asvg="http://schemas.microsoft.com/office/drawing/2016/SVG/main" r:embed="rId39"/>
              </a:ext>
            </a:extLst>
          </a:blip>
          <a:stretch>
            <a:fillRect/>
          </a:stretch>
        </p:blipFill>
        <p:spPr>
          <a:xfrm>
            <a:off x="566975" y="3442259"/>
            <a:ext cx="729637" cy="729637"/>
          </a:xfrm>
          <a:prstGeom prst="rect">
            <a:avLst/>
          </a:prstGeom>
        </p:spPr>
      </p:pic>
      <p:pic>
        <p:nvPicPr>
          <p:cNvPr id="111" name="Graphic 110">
            <a:extLst>
              <a:ext uri="{FF2B5EF4-FFF2-40B4-BE49-F238E27FC236}">
                <a16:creationId xmlns:a16="http://schemas.microsoft.com/office/drawing/2014/main" id="{279C474E-C01F-D34D-8692-64D67AE6E7DE}"/>
              </a:ext>
            </a:extLst>
          </p:cNvPr>
          <p:cNvPicPr>
            <a:picLocks noChangeAspect="1"/>
          </p:cNvPicPr>
          <p:nvPr userDrawn="1"/>
        </p:nvPicPr>
        <p:blipFill>
          <a:blip r:embed="rId40">
            <a:extLst>
              <a:ext uri="{28A0092B-C50C-407E-A947-70E740481C1C}">
                <a14:useLocalDpi xmlns:a14="http://schemas.microsoft.com/office/drawing/2010/main" val="0"/>
              </a:ext>
              <a:ext uri="{96DAC541-7B7A-43D3-8B79-37D633B846F1}">
                <asvg:svgBlip xmlns:asvg="http://schemas.microsoft.com/office/drawing/2016/SVG/main" r:embed="rId41"/>
              </a:ext>
            </a:extLst>
          </a:blip>
          <a:stretch>
            <a:fillRect/>
          </a:stretch>
        </p:blipFill>
        <p:spPr>
          <a:xfrm>
            <a:off x="1446230" y="3442259"/>
            <a:ext cx="729637" cy="729637"/>
          </a:xfrm>
          <a:prstGeom prst="rect">
            <a:avLst/>
          </a:prstGeom>
        </p:spPr>
      </p:pic>
      <p:pic>
        <p:nvPicPr>
          <p:cNvPr id="112" name="Graphic 111">
            <a:extLst>
              <a:ext uri="{FF2B5EF4-FFF2-40B4-BE49-F238E27FC236}">
                <a16:creationId xmlns:a16="http://schemas.microsoft.com/office/drawing/2014/main" id="{B60D5D70-E244-D04F-95E4-E3AF252620E9}"/>
              </a:ext>
            </a:extLst>
          </p:cNvPr>
          <p:cNvPicPr>
            <a:picLocks noChangeAspect="1"/>
          </p:cNvPicPr>
          <p:nvPr userDrawn="1"/>
        </p:nvPicPr>
        <p:blipFill>
          <a:blip r:embed="rId42">
            <a:extLst>
              <a:ext uri="{28A0092B-C50C-407E-A947-70E740481C1C}">
                <a14:useLocalDpi xmlns:a14="http://schemas.microsoft.com/office/drawing/2010/main" val="0"/>
              </a:ext>
              <a:ext uri="{96DAC541-7B7A-43D3-8B79-37D633B846F1}">
                <asvg:svgBlip xmlns:asvg="http://schemas.microsoft.com/office/drawing/2016/SVG/main" r:embed="rId43"/>
              </a:ext>
            </a:extLst>
          </a:blip>
          <a:stretch>
            <a:fillRect/>
          </a:stretch>
        </p:blipFill>
        <p:spPr>
          <a:xfrm>
            <a:off x="2325484" y="3442259"/>
            <a:ext cx="729637" cy="729637"/>
          </a:xfrm>
          <a:prstGeom prst="rect">
            <a:avLst/>
          </a:prstGeom>
        </p:spPr>
      </p:pic>
      <p:pic>
        <p:nvPicPr>
          <p:cNvPr id="113" name="Graphic 112">
            <a:extLst>
              <a:ext uri="{FF2B5EF4-FFF2-40B4-BE49-F238E27FC236}">
                <a16:creationId xmlns:a16="http://schemas.microsoft.com/office/drawing/2014/main" id="{1D37F15D-5ABD-194D-B814-3B71E50743A1}"/>
              </a:ext>
            </a:extLst>
          </p:cNvPr>
          <p:cNvPicPr>
            <a:picLocks noChangeAspect="1"/>
          </p:cNvPicPr>
          <p:nvPr userDrawn="1"/>
        </p:nvPicPr>
        <p:blipFill>
          <a:blip r:embed="rId44">
            <a:extLst>
              <a:ext uri="{28A0092B-C50C-407E-A947-70E740481C1C}">
                <a14:useLocalDpi xmlns:a14="http://schemas.microsoft.com/office/drawing/2010/main" val="0"/>
              </a:ext>
              <a:ext uri="{96DAC541-7B7A-43D3-8B79-37D633B846F1}">
                <asvg:svgBlip xmlns:asvg="http://schemas.microsoft.com/office/drawing/2016/SVG/main" r:embed="rId45"/>
              </a:ext>
            </a:extLst>
          </a:blip>
          <a:stretch>
            <a:fillRect/>
          </a:stretch>
        </p:blipFill>
        <p:spPr>
          <a:xfrm>
            <a:off x="3204739" y="3442259"/>
            <a:ext cx="729637" cy="729637"/>
          </a:xfrm>
          <a:prstGeom prst="rect">
            <a:avLst/>
          </a:prstGeom>
        </p:spPr>
      </p:pic>
      <p:pic>
        <p:nvPicPr>
          <p:cNvPr id="114" name="Graphic 113">
            <a:extLst>
              <a:ext uri="{FF2B5EF4-FFF2-40B4-BE49-F238E27FC236}">
                <a16:creationId xmlns:a16="http://schemas.microsoft.com/office/drawing/2014/main" id="{D910EC4F-11B9-1B44-8BF6-CC6822195814}"/>
              </a:ext>
            </a:extLst>
          </p:cNvPr>
          <p:cNvPicPr>
            <a:picLocks noChangeAspect="1"/>
          </p:cNvPicPr>
          <p:nvPr userDrawn="1"/>
        </p:nvPicPr>
        <p:blipFill>
          <a:blip r:embed="rId46">
            <a:extLst>
              <a:ext uri="{28A0092B-C50C-407E-A947-70E740481C1C}">
                <a14:useLocalDpi xmlns:a14="http://schemas.microsoft.com/office/drawing/2010/main" val="0"/>
              </a:ext>
              <a:ext uri="{96DAC541-7B7A-43D3-8B79-37D633B846F1}">
                <asvg:svgBlip xmlns:asvg="http://schemas.microsoft.com/office/drawing/2016/SVG/main" r:embed="rId47"/>
              </a:ext>
            </a:extLst>
          </a:blip>
          <a:stretch>
            <a:fillRect/>
          </a:stretch>
        </p:blipFill>
        <p:spPr>
          <a:xfrm>
            <a:off x="4083993" y="3442259"/>
            <a:ext cx="729637" cy="729637"/>
          </a:xfrm>
          <a:prstGeom prst="rect">
            <a:avLst/>
          </a:prstGeom>
        </p:spPr>
      </p:pic>
      <p:pic>
        <p:nvPicPr>
          <p:cNvPr id="115" name="Graphic 114">
            <a:extLst>
              <a:ext uri="{FF2B5EF4-FFF2-40B4-BE49-F238E27FC236}">
                <a16:creationId xmlns:a16="http://schemas.microsoft.com/office/drawing/2014/main" id="{7FA122F3-ED6E-4E41-B5C7-86A2964F48F7}"/>
              </a:ext>
            </a:extLst>
          </p:cNvPr>
          <p:cNvPicPr>
            <a:picLocks noChangeAspect="1"/>
          </p:cNvPicPr>
          <p:nvPr userDrawn="1"/>
        </p:nvPicPr>
        <p:blipFill>
          <a:blip r:embed="rId48">
            <a:extLst>
              <a:ext uri="{28A0092B-C50C-407E-A947-70E740481C1C}">
                <a14:useLocalDpi xmlns:a14="http://schemas.microsoft.com/office/drawing/2010/main" val="0"/>
              </a:ext>
              <a:ext uri="{96DAC541-7B7A-43D3-8B79-37D633B846F1}">
                <asvg:svgBlip xmlns:asvg="http://schemas.microsoft.com/office/drawing/2016/SVG/main" r:embed="rId49"/>
              </a:ext>
            </a:extLst>
          </a:blip>
          <a:stretch>
            <a:fillRect/>
          </a:stretch>
        </p:blipFill>
        <p:spPr>
          <a:xfrm>
            <a:off x="4963248" y="3442259"/>
            <a:ext cx="729637" cy="729637"/>
          </a:xfrm>
          <a:prstGeom prst="rect">
            <a:avLst/>
          </a:prstGeom>
        </p:spPr>
      </p:pic>
      <p:pic>
        <p:nvPicPr>
          <p:cNvPr id="116" name="Graphic 115">
            <a:extLst>
              <a:ext uri="{FF2B5EF4-FFF2-40B4-BE49-F238E27FC236}">
                <a16:creationId xmlns:a16="http://schemas.microsoft.com/office/drawing/2014/main" id="{B3DF3551-9E24-C548-8634-D1EB3D3F8CE5}"/>
              </a:ext>
            </a:extLst>
          </p:cNvPr>
          <p:cNvPicPr>
            <a:picLocks noChangeAspect="1"/>
          </p:cNvPicPr>
          <p:nvPr userDrawn="1"/>
        </p:nvPicPr>
        <p:blipFill>
          <a:blip r:embed="rId50">
            <a:extLst>
              <a:ext uri="{28A0092B-C50C-407E-A947-70E740481C1C}">
                <a14:useLocalDpi xmlns:a14="http://schemas.microsoft.com/office/drawing/2010/main" val="0"/>
              </a:ext>
              <a:ext uri="{96DAC541-7B7A-43D3-8B79-37D633B846F1}">
                <asvg:svgBlip xmlns:asvg="http://schemas.microsoft.com/office/drawing/2016/SVG/main" r:embed="rId51"/>
              </a:ext>
            </a:extLst>
          </a:blip>
          <a:stretch>
            <a:fillRect/>
          </a:stretch>
        </p:blipFill>
        <p:spPr>
          <a:xfrm>
            <a:off x="5842503" y="3442259"/>
            <a:ext cx="729637" cy="729637"/>
          </a:xfrm>
          <a:prstGeom prst="rect">
            <a:avLst/>
          </a:prstGeom>
        </p:spPr>
      </p:pic>
      <p:pic>
        <p:nvPicPr>
          <p:cNvPr id="117" name="Graphic 116">
            <a:extLst>
              <a:ext uri="{FF2B5EF4-FFF2-40B4-BE49-F238E27FC236}">
                <a16:creationId xmlns:a16="http://schemas.microsoft.com/office/drawing/2014/main" id="{CDE11114-50E1-1240-BA81-0508FB206585}"/>
              </a:ext>
            </a:extLst>
          </p:cNvPr>
          <p:cNvPicPr>
            <a:picLocks noChangeAspect="1"/>
          </p:cNvPicPr>
          <p:nvPr userDrawn="1"/>
        </p:nvPicPr>
        <p:blipFill>
          <a:blip r:embed="rId52">
            <a:extLst>
              <a:ext uri="{28A0092B-C50C-407E-A947-70E740481C1C}">
                <a14:useLocalDpi xmlns:a14="http://schemas.microsoft.com/office/drawing/2010/main" val="0"/>
              </a:ext>
              <a:ext uri="{96DAC541-7B7A-43D3-8B79-37D633B846F1}">
                <asvg:svgBlip xmlns:asvg="http://schemas.microsoft.com/office/drawing/2016/SVG/main" r:embed="rId53"/>
              </a:ext>
            </a:extLst>
          </a:blip>
          <a:stretch>
            <a:fillRect/>
          </a:stretch>
        </p:blipFill>
        <p:spPr>
          <a:xfrm>
            <a:off x="6721758" y="3442259"/>
            <a:ext cx="729637" cy="729637"/>
          </a:xfrm>
          <a:prstGeom prst="rect">
            <a:avLst/>
          </a:prstGeom>
        </p:spPr>
      </p:pic>
      <p:pic>
        <p:nvPicPr>
          <p:cNvPr id="118" name="Graphic 117">
            <a:extLst>
              <a:ext uri="{FF2B5EF4-FFF2-40B4-BE49-F238E27FC236}">
                <a16:creationId xmlns:a16="http://schemas.microsoft.com/office/drawing/2014/main" id="{45665980-8ECE-DF40-B4F6-2830DA0C9EF8}"/>
              </a:ext>
            </a:extLst>
          </p:cNvPr>
          <p:cNvPicPr>
            <a:picLocks noChangeAspect="1"/>
          </p:cNvPicPr>
          <p:nvPr userDrawn="1"/>
        </p:nvPicPr>
        <p:blipFill>
          <a:blip r:embed="rId54">
            <a:extLst>
              <a:ext uri="{28A0092B-C50C-407E-A947-70E740481C1C}">
                <a14:useLocalDpi xmlns:a14="http://schemas.microsoft.com/office/drawing/2010/main" val="0"/>
              </a:ext>
              <a:ext uri="{96DAC541-7B7A-43D3-8B79-37D633B846F1}">
                <asvg:svgBlip xmlns:asvg="http://schemas.microsoft.com/office/drawing/2016/SVG/main" r:embed="rId55"/>
              </a:ext>
            </a:extLst>
          </a:blip>
          <a:stretch>
            <a:fillRect/>
          </a:stretch>
        </p:blipFill>
        <p:spPr>
          <a:xfrm>
            <a:off x="7601012" y="3442259"/>
            <a:ext cx="729637" cy="729637"/>
          </a:xfrm>
          <a:prstGeom prst="rect">
            <a:avLst/>
          </a:prstGeom>
        </p:spPr>
      </p:pic>
      <p:sp>
        <p:nvSpPr>
          <p:cNvPr id="119" name="Rectangle 118">
            <a:extLst>
              <a:ext uri="{FF2B5EF4-FFF2-40B4-BE49-F238E27FC236}">
                <a16:creationId xmlns:a16="http://schemas.microsoft.com/office/drawing/2014/main" id="{4CD1C4CF-9049-F147-BF3D-8168CEC32FF8}"/>
              </a:ext>
            </a:extLst>
          </p:cNvPr>
          <p:cNvSpPr/>
          <p:nvPr userDrawn="1"/>
        </p:nvSpPr>
        <p:spPr>
          <a:xfrm>
            <a:off x="569161" y="4171896"/>
            <a:ext cx="659156" cy="213585"/>
          </a:xfrm>
          <a:prstGeom prst="rect">
            <a:avLst/>
          </a:prstGeom>
        </p:spPr>
        <p:txBody>
          <a:bodyPr wrap="none">
            <a:spAutoFit/>
          </a:bodyPr>
          <a:lstStyle/>
          <a:p>
            <a:pPr algn="ctr"/>
            <a:r>
              <a:rPr lang="en-US" sz="788" b="0" i="0">
                <a:latin typeface="Arial" panose="020B0604020202020204" pitchFamily="34" charset="0"/>
                <a:cs typeface="Arial" panose="020B0604020202020204" pitchFamily="34" charset="0"/>
              </a:rPr>
              <a:t>Teamwork</a:t>
            </a:r>
          </a:p>
        </p:txBody>
      </p:sp>
      <p:sp>
        <p:nvSpPr>
          <p:cNvPr id="120" name="Rectangle 119">
            <a:extLst>
              <a:ext uri="{FF2B5EF4-FFF2-40B4-BE49-F238E27FC236}">
                <a16:creationId xmlns:a16="http://schemas.microsoft.com/office/drawing/2014/main" id="{866FC00D-1176-8B40-AF62-6CDD8928BDB9}"/>
              </a:ext>
            </a:extLst>
          </p:cNvPr>
          <p:cNvSpPr/>
          <p:nvPr userDrawn="1"/>
        </p:nvSpPr>
        <p:spPr>
          <a:xfrm>
            <a:off x="1414854" y="4171896"/>
            <a:ext cx="788999"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Transmission</a:t>
            </a:r>
          </a:p>
        </p:txBody>
      </p:sp>
      <p:sp>
        <p:nvSpPr>
          <p:cNvPr id="121" name="Rectangle 120">
            <a:extLst>
              <a:ext uri="{FF2B5EF4-FFF2-40B4-BE49-F238E27FC236}">
                <a16:creationId xmlns:a16="http://schemas.microsoft.com/office/drawing/2014/main" id="{86838887-946A-054D-865A-6FA5C5FB4109}"/>
              </a:ext>
            </a:extLst>
          </p:cNvPr>
          <p:cNvSpPr/>
          <p:nvPr userDrawn="1"/>
        </p:nvSpPr>
        <p:spPr>
          <a:xfrm>
            <a:off x="2152337" y="4171896"/>
            <a:ext cx="1075937"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Workers/Apprentice</a:t>
            </a:r>
          </a:p>
        </p:txBody>
      </p:sp>
      <p:sp>
        <p:nvSpPr>
          <p:cNvPr id="122" name="Rectangle 121">
            <a:extLst>
              <a:ext uri="{FF2B5EF4-FFF2-40B4-BE49-F238E27FC236}">
                <a16:creationId xmlns:a16="http://schemas.microsoft.com/office/drawing/2014/main" id="{7F4E8CD5-4D06-214D-9AC5-B3240258910B}"/>
              </a:ext>
            </a:extLst>
          </p:cNvPr>
          <p:cNvSpPr/>
          <p:nvPr userDrawn="1"/>
        </p:nvSpPr>
        <p:spPr>
          <a:xfrm>
            <a:off x="3117260" y="4171896"/>
            <a:ext cx="901209"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Social: LinkedIn</a:t>
            </a:r>
          </a:p>
        </p:txBody>
      </p:sp>
      <p:sp>
        <p:nvSpPr>
          <p:cNvPr id="123" name="Rectangle 122">
            <a:extLst>
              <a:ext uri="{FF2B5EF4-FFF2-40B4-BE49-F238E27FC236}">
                <a16:creationId xmlns:a16="http://schemas.microsoft.com/office/drawing/2014/main" id="{1F0A4F00-54F9-D64D-AC63-B320531CE007}"/>
              </a:ext>
            </a:extLst>
          </p:cNvPr>
          <p:cNvSpPr/>
          <p:nvPr userDrawn="1"/>
        </p:nvSpPr>
        <p:spPr>
          <a:xfrm>
            <a:off x="4043103" y="4171896"/>
            <a:ext cx="824265"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Social: Twitter</a:t>
            </a:r>
          </a:p>
        </p:txBody>
      </p:sp>
      <p:sp>
        <p:nvSpPr>
          <p:cNvPr id="124" name="Rectangle 123">
            <a:extLst>
              <a:ext uri="{FF2B5EF4-FFF2-40B4-BE49-F238E27FC236}">
                <a16:creationId xmlns:a16="http://schemas.microsoft.com/office/drawing/2014/main" id="{9029AE1A-EAED-A041-A1C2-4F7CA495A658}"/>
              </a:ext>
            </a:extLst>
          </p:cNvPr>
          <p:cNvSpPr/>
          <p:nvPr userDrawn="1"/>
        </p:nvSpPr>
        <p:spPr>
          <a:xfrm>
            <a:off x="4860643" y="4171896"/>
            <a:ext cx="947695"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Target: 10m EVs</a:t>
            </a:r>
          </a:p>
        </p:txBody>
      </p:sp>
      <p:sp>
        <p:nvSpPr>
          <p:cNvPr id="125" name="Rectangle 124">
            <a:extLst>
              <a:ext uri="{FF2B5EF4-FFF2-40B4-BE49-F238E27FC236}">
                <a16:creationId xmlns:a16="http://schemas.microsoft.com/office/drawing/2014/main" id="{3EC953CD-9CB9-F547-8BF8-4BC11ADE6255}"/>
              </a:ext>
            </a:extLst>
          </p:cNvPr>
          <p:cNvSpPr/>
          <p:nvPr userDrawn="1"/>
        </p:nvSpPr>
        <p:spPr>
          <a:xfrm>
            <a:off x="5684443" y="4171896"/>
            <a:ext cx="1055097"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Target: Cut Carbon</a:t>
            </a:r>
          </a:p>
        </p:txBody>
      </p:sp>
      <p:sp>
        <p:nvSpPr>
          <p:cNvPr id="126" name="Rectangle 125">
            <a:extLst>
              <a:ext uri="{FF2B5EF4-FFF2-40B4-BE49-F238E27FC236}">
                <a16:creationId xmlns:a16="http://schemas.microsoft.com/office/drawing/2014/main" id="{1C46EF1F-780A-654F-B53A-5B350E9ABD7F}"/>
              </a:ext>
            </a:extLst>
          </p:cNvPr>
          <p:cNvSpPr/>
          <p:nvPr userDrawn="1"/>
        </p:nvSpPr>
        <p:spPr>
          <a:xfrm>
            <a:off x="6516256" y="4171896"/>
            <a:ext cx="1146468"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Target: Tax &amp; Wages</a:t>
            </a:r>
          </a:p>
        </p:txBody>
      </p:sp>
      <p:sp>
        <p:nvSpPr>
          <p:cNvPr id="127" name="Rectangle 126">
            <a:extLst>
              <a:ext uri="{FF2B5EF4-FFF2-40B4-BE49-F238E27FC236}">
                <a16:creationId xmlns:a16="http://schemas.microsoft.com/office/drawing/2014/main" id="{2CCC19D8-84A6-F041-AC0D-421E4D993374}"/>
              </a:ext>
            </a:extLst>
          </p:cNvPr>
          <p:cNvSpPr/>
          <p:nvPr userDrawn="1"/>
        </p:nvSpPr>
        <p:spPr>
          <a:xfrm>
            <a:off x="7376567" y="4171896"/>
            <a:ext cx="1178529" cy="213585"/>
          </a:xfrm>
          <a:prstGeom prst="rect">
            <a:avLst/>
          </a:prstGeom>
        </p:spPr>
        <p:txBody>
          <a:bodyPr wrap="non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Target: 3x Renewable</a:t>
            </a:r>
          </a:p>
        </p:txBody>
      </p:sp>
      <p:sp>
        <p:nvSpPr>
          <p:cNvPr id="128" name="Title 1">
            <a:extLst>
              <a:ext uri="{FF2B5EF4-FFF2-40B4-BE49-F238E27FC236}">
                <a16:creationId xmlns:a16="http://schemas.microsoft.com/office/drawing/2014/main" id="{D19AF867-EF4D-A440-882F-7BB63D78CE41}"/>
              </a:ext>
            </a:extLst>
          </p:cNvPr>
          <p:cNvSpPr>
            <a:spLocks noGrp="1"/>
          </p:cNvSpPr>
          <p:nvPr userDrawn="1">
            <p:ph type="title" hasCustomPrompt="1"/>
          </p:nvPr>
        </p:nvSpPr>
        <p:spPr>
          <a:xfrm>
            <a:off x="685801" y="273844"/>
            <a:ext cx="7772399" cy="644652"/>
          </a:xfrm>
        </p:spPr>
        <p:txBody>
          <a:bodyPr>
            <a:normAutofit/>
          </a:bodyPr>
          <a:lstStyle>
            <a:lvl1pPr>
              <a:defRPr sz="2475" cap="all" baseline="0"/>
            </a:lvl1pPr>
          </a:lstStyle>
          <a:p>
            <a:r>
              <a:rPr lang="en-US"/>
              <a:t>Icon set</a:t>
            </a:r>
            <a:endParaRPr lang="en-GB"/>
          </a:p>
        </p:txBody>
      </p:sp>
      <p:sp>
        <p:nvSpPr>
          <p:cNvPr id="129" name="Text Placeholder 7">
            <a:extLst>
              <a:ext uri="{FF2B5EF4-FFF2-40B4-BE49-F238E27FC236}">
                <a16:creationId xmlns:a16="http://schemas.microsoft.com/office/drawing/2014/main" id="{C7E516B7-9A67-8049-BA67-6316BA0D1A77}"/>
              </a:ext>
            </a:extLst>
          </p:cNvPr>
          <p:cNvSpPr>
            <a:spLocks noGrp="1"/>
          </p:cNvSpPr>
          <p:nvPr userDrawn="1">
            <p:ph type="body" sz="quarter" idx="24" hasCustomPrompt="1"/>
          </p:nvPr>
        </p:nvSpPr>
        <p:spPr>
          <a:xfrm>
            <a:off x="678659" y="724631"/>
            <a:ext cx="7772400" cy="378396"/>
          </a:xfrm>
        </p:spPr>
        <p:txBody>
          <a:bodyPr>
            <a:noAutofit/>
          </a:bodyPr>
          <a:lstStyle>
            <a:lvl1pPr marL="0" indent="0">
              <a:buNone/>
              <a:defRPr sz="1463">
                <a:solidFill>
                  <a:schemeClr val="accent1"/>
                </a:solidFill>
              </a:defRPr>
            </a:lvl1pPr>
          </a:lstStyle>
          <a:p>
            <a:pPr lvl="0"/>
            <a:r>
              <a:rPr lang="en-US"/>
              <a:t>Page 2</a:t>
            </a:r>
            <a:endParaRPr lang="en-GB"/>
          </a:p>
        </p:txBody>
      </p:sp>
      <p:grpSp>
        <p:nvGrpSpPr>
          <p:cNvPr id="130" name="Group 129">
            <a:extLst>
              <a:ext uri="{FF2B5EF4-FFF2-40B4-BE49-F238E27FC236}">
                <a16:creationId xmlns:a16="http://schemas.microsoft.com/office/drawing/2014/main" id="{DF0B54AE-91C2-F74E-986A-E4E294D9F8CF}"/>
              </a:ext>
            </a:extLst>
          </p:cNvPr>
          <p:cNvGrpSpPr/>
          <p:nvPr userDrawn="1"/>
        </p:nvGrpSpPr>
        <p:grpSpPr>
          <a:xfrm>
            <a:off x="621509" y="471488"/>
            <a:ext cx="38576" cy="447008"/>
            <a:chOff x="1117600" y="762000"/>
            <a:chExt cx="76200" cy="914400"/>
          </a:xfrm>
        </p:grpSpPr>
        <p:cxnSp>
          <p:nvCxnSpPr>
            <p:cNvPr id="131" name="Straight Connector 130">
              <a:extLst>
                <a:ext uri="{FF2B5EF4-FFF2-40B4-BE49-F238E27FC236}">
                  <a16:creationId xmlns:a16="http://schemas.microsoft.com/office/drawing/2014/main" id="{F450D8D1-256A-B741-9648-65BB20E3CBCB}"/>
                </a:ext>
              </a:extLst>
            </p:cNvPr>
            <p:cNvCxnSpPr>
              <a:cxnSpLocks/>
            </p:cNvCxnSpPr>
            <p:nvPr userDrawn="1"/>
          </p:nvCxnSpPr>
          <p:spPr>
            <a:xfrm>
              <a:off x="1193800" y="762000"/>
              <a:ext cx="0" cy="9144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3B36676B-C88D-204C-827C-8087F56D3311}"/>
                </a:ext>
              </a:extLst>
            </p:cNvPr>
            <p:cNvCxnSpPr>
              <a:cxnSpLocks/>
            </p:cNvCxnSpPr>
            <p:nvPr userDrawn="1"/>
          </p:nvCxnSpPr>
          <p:spPr>
            <a:xfrm>
              <a:off x="1117600" y="762000"/>
              <a:ext cx="0" cy="914400"/>
            </a:xfrm>
            <a:prstGeom prst="line">
              <a:avLst/>
            </a:prstGeom>
            <a:ln>
              <a:solidFill>
                <a:schemeClr val="accent1"/>
              </a:solidFill>
            </a:ln>
          </p:spPr>
          <p:style>
            <a:lnRef idx="3">
              <a:schemeClr val="accent3"/>
            </a:lnRef>
            <a:fillRef idx="0">
              <a:schemeClr val="accent3"/>
            </a:fillRef>
            <a:effectRef idx="2">
              <a:schemeClr val="accent3"/>
            </a:effectRef>
            <a:fontRef idx="minor">
              <a:schemeClr val="tx1"/>
            </a:fontRef>
          </p:style>
        </p:cxnSp>
      </p:grpSp>
      <p:sp>
        <p:nvSpPr>
          <p:cNvPr id="63" name="Footer Placeholder 4">
            <a:extLst>
              <a:ext uri="{FF2B5EF4-FFF2-40B4-BE49-F238E27FC236}">
                <a16:creationId xmlns:a16="http://schemas.microsoft.com/office/drawing/2014/main" id="{0FEC448E-9E55-3E4B-B558-D6CB5E12444D}"/>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66" name="Slide Number Placeholder 5">
            <a:extLst>
              <a:ext uri="{FF2B5EF4-FFF2-40B4-BE49-F238E27FC236}">
                <a16:creationId xmlns:a16="http://schemas.microsoft.com/office/drawing/2014/main" id="{659BAEE1-63D8-A14D-A497-9C6AF659D07B}"/>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244377811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Image Template">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EBB71B06-6ED4-48D1-9C3D-98F28AF7BAA9}"/>
              </a:ext>
            </a:extLst>
          </p:cNvPr>
          <p:cNvSpPr>
            <a:spLocks noGrp="1"/>
          </p:cNvSpPr>
          <p:nvPr>
            <p:ph type="pic" sz="quarter" idx="12"/>
          </p:nvPr>
        </p:nvSpPr>
        <p:spPr>
          <a:xfrm>
            <a:off x="628650" y="627758"/>
            <a:ext cx="7886700" cy="3645098"/>
          </a:xfrm>
          <a:custGeom>
            <a:avLst/>
            <a:gdLst>
              <a:gd name="connsiteX0" fmla="*/ 0 w 14020800"/>
              <a:gd name="connsiteY0" fmla="*/ 0 h 6480175"/>
              <a:gd name="connsiteX1" fmla="*/ 14020800 w 14020800"/>
              <a:gd name="connsiteY1" fmla="*/ 0 h 6480175"/>
              <a:gd name="connsiteX2" fmla="*/ 14020800 w 14020800"/>
              <a:gd name="connsiteY2" fmla="*/ 6480175 h 6480175"/>
              <a:gd name="connsiteX3" fmla="*/ 1069350 w 14020800"/>
              <a:gd name="connsiteY3" fmla="*/ 6480175 h 6480175"/>
              <a:gd name="connsiteX4" fmla="*/ 969704 w 14020800"/>
              <a:gd name="connsiteY4" fmla="*/ 6475144 h 6480175"/>
              <a:gd name="connsiteX5" fmla="*/ 0 w 14020800"/>
              <a:gd name="connsiteY5" fmla="*/ 5400578 h 6480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20800" h="6480175">
                <a:moveTo>
                  <a:pt x="0" y="0"/>
                </a:moveTo>
                <a:lnTo>
                  <a:pt x="14020800" y="0"/>
                </a:lnTo>
                <a:lnTo>
                  <a:pt x="14020800" y="6480175"/>
                </a:lnTo>
                <a:lnTo>
                  <a:pt x="1069350" y="6480175"/>
                </a:lnTo>
                <a:lnTo>
                  <a:pt x="969704" y="6475144"/>
                </a:lnTo>
                <a:cubicBezTo>
                  <a:pt x="425036" y="6419830"/>
                  <a:pt x="0" y="5959840"/>
                  <a:pt x="0" y="5400578"/>
                </a:cubicBezTo>
                <a:close/>
              </a:path>
            </a:pathLst>
          </a:custGeom>
        </p:spPr>
        <p:txBody>
          <a:bodyPr wrap="square">
            <a:noAutofit/>
          </a:bodyPr>
          <a:lstStyle/>
          <a:p>
            <a:endParaRPr lang="en-GB"/>
          </a:p>
        </p:txBody>
      </p:sp>
      <p:sp>
        <p:nvSpPr>
          <p:cNvPr id="5" name="Footer Placeholder 4">
            <a:extLst>
              <a:ext uri="{FF2B5EF4-FFF2-40B4-BE49-F238E27FC236}">
                <a16:creationId xmlns:a16="http://schemas.microsoft.com/office/drawing/2014/main" id="{9BEB4B5B-5328-6849-89EB-D66D8814E407}"/>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8" name="Slide Number Placeholder 5">
            <a:extLst>
              <a:ext uri="{FF2B5EF4-FFF2-40B4-BE49-F238E27FC236}">
                <a16:creationId xmlns:a16="http://schemas.microsoft.com/office/drawing/2014/main" id="{21F86BB7-076B-1E4E-AA66-E6AC8BE81F82}"/>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239240953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Image Templat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8C375D6-CAE4-4CB6-87C2-B087CA251DC0}"/>
              </a:ext>
            </a:extLst>
          </p:cNvPr>
          <p:cNvSpPr>
            <a:spLocks noGrp="1"/>
          </p:cNvSpPr>
          <p:nvPr>
            <p:ph type="pic" sz="quarter" idx="12"/>
          </p:nvPr>
        </p:nvSpPr>
        <p:spPr>
          <a:xfrm flipH="1">
            <a:off x="628650" y="627758"/>
            <a:ext cx="7886700" cy="3645098"/>
          </a:xfrm>
          <a:custGeom>
            <a:avLst/>
            <a:gdLst>
              <a:gd name="connsiteX0" fmla="*/ 0 w 14020800"/>
              <a:gd name="connsiteY0" fmla="*/ 0 h 6480175"/>
              <a:gd name="connsiteX1" fmla="*/ 14020800 w 14020800"/>
              <a:gd name="connsiteY1" fmla="*/ 0 h 6480175"/>
              <a:gd name="connsiteX2" fmla="*/ 14020800 w 14020800"/>
              <a:gd name="connsiteY2" fmla="*/ 6480175 h 6480175"/>
              <a:gd name="connsiteX3" fmla="*/ 1069350 w 14020800"/>
              <a:gd name="connsiteY3" fmla="*/ 6480175 h 6480175"/>
              <a:gd name="connsiteX4" fmla="*/ 969704 w 14020800"/>
              <a:gd name="connsiteY4" fmla="*/ 6475144 h 6480175"/>
              <a:gd name="connsiteX5" fmla="*/ 0 w 14020800"/>
              <a:gd name="connsiteY5" fmla="*/ 5400578 h 6480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20800" h="6480175">
                <a:moveTo>
                  <a:pt x="0" y="0"/>
                </a:moveTo>
                <a:lnTo>
                  <a:pt x="14020800" y="0"/>
                </a:lnTo>
                <a:lnTo>
                  <a:pt x="14020800" y="6480175"/>
                </a:lnTo>
                <a:lnTo>
                  <a:pt x="1069350" y="6480175"/>
                </a:lnTo>
                <a:lnTo>
                  <a:pt x="969704" y="6475144"/>
                </a:lnTo>
                <a:cubicBezTo>
                  <a:pt x="425036" y="6419830"/>
                  <a:pt x="0" y="5959840"/>
                  <a:pt x="0" y="5400578"/>
                </a:cubicBezTo>
                <a:close/>
              </a:path>
            </a:pathLst>
          </a:custGeom>
        </p:spPr>
        <p:txBody>
          <a:bodyPr wrap="square">
            <a:noAutofit/>
          </a:bodyPr>
          <a:lstStyle/>
          <a:p>
            <a:endParaRPr lang="en-GB"/>
          </a:p>
        </p:txBody>
      </p:sp>
      <p:sp>
        <p:nvSpPr>
          <p:cNvPr id="7" name="Footer Placeholder 4">
            <a:extLst>
              <a:ext uri="{FF2B5EF4-FFF2-40B4-BE49-F238E27FC236}">
                <a16:creationId xmlns:a16="http://schemas.microsoft.com/office/drawing/2014/main" id="{A4D5F2F1-AF57-4046-AF41-5B2BC6C82AF8}"/>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9" name="Slide Number Placeholder 5">
            <a:extLst>
              <a:ext uri="{FF2B5EF4-FFF2-40B4-BE49-F238E27FC236}">
                <a16:creationId xmlns:a16="http://schemas.microsoft.com/office/drawing/2014/main" id="{412A5F17-DC57-AE4E-A2FB-690EBF7989C2}"/>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133051843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_Image Templat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34C4E6B-BEC8-4C6A-9D46-6F7A27539930}"/>
              </a:ext>
            </a:extLst>
          </p:cNvPr>
          <p:cNvSpPr>
            <a:spLocks noGrp="1"/>
          </p:cNvSpPr>
          <p:nvPr>
            <p:ph type="pic" sz="quarter" idx="12"/>
          </p:nvPr>
        </p:nvSpPr>
        <p:spPr>
          <a:xfrm>
            <a:off x="628650" y="2571750"/>
            <a:ext cx="7886700" cy="2025225"/>
          </a:xfrm>
          <a:custGeom>
            <a:avLst/>
            <a:gdLst>
              <a:gd name="connsiteX0" fmla="*/ 0 w 14020800"/>
              <a:gd name="connsiteY0" fmla="*/ 0 h 3600400"/>
              <a:gd name="connsiteX1" fmla="*/ 14020800 w 14020800"/>
              <a:gd name="connsiteY1" fmla="*/ 0 h 3600400"/>
              <a:gd name="connsiteX2" fmla="*/ 14020800 w 14020800"/>
              <a:gd name="connsiteY2" fmla="*/ 3000321 h 3600400"/>
              <a:gd name="connsiteX3" fmla="*/ 13420721 w 14020800"/>
              <a:gd name="connsiteY3" fmla="*/ 3600400 h 3600400"/>
              <a:gd name="connsiteX4" fmla="*/ 0 w 14020800"/>
              <a:gd name="connsiteY4" fmla="*/ 3600400 h 360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20800" h="3600400">
                <a:moveTo>
                  <a:pt x="0" y="0"/>
                </a:moveTo>
                <a:lnTo>
                  <a:pt x="14020800" y="0"/>
                </a:lnTo>
                <a:lnTo>
                  <a:pt x="14020800" y="3000321"/>
                </a:lnTo>
                <a:cubicBezTo>
                  <a:pt x="14020800" y="3331735"/>
                  <a:pt x="13752135" y="3600400"/>
                  <a:pt x="13420721" y="3600400"/>
                </a:cubicBezTo>
                <a:lnTo>
                  <a:pt x="0" y="3600400"/>
                </a:lnTo>
                <a:close/>
              </a:path>
            </a:pathLst>
          </a:custGeom>
        </p:spPr>
        <p:txBody>
          <a:bodyPr wrap="square">
            <a:noAutofit/>
          </a:bodyPr>
          <a:lstStyle/>
          <a:p>
            <a:endParaRPr lang="en-GB"/>
          </a:p>
        </p:txBody>
      </p:sp>
      <p:sp>
        <p:nvSpPr>
          <p:cNvPr id="9" name="Picture Placeholder 8">
            <a:extLst>
              <a:ext uri="{FF2B5EF4-FFF2-40B4-BE49-F238E27FC236}">
                <a16:creationId xmlns:a16="http://schemas.microsoft.com/office/drawing/2014/main" id="{BA81D345-D242-40BE-93D1-48B88CBED9C3}"/>
              </a:ext>
            </a:extLst>
          </p:cNvPr>
          <p:cNvSpPr>
            <a:spLocks noGrp="1"/>
          </p:cNvSpPr>
          <p:nvPr>
            <p:ph type="pic" sz="quarter" idx="13"/>
          </p:nvPr>
        </p:nvSpPr>
        <p:spPr>
          <a:xfrm flipH="1">
            <a:off x="628650" y="460800"/>
            <a:ext cx="7886700" cy="2025225"/>
          </a:xfrm>
          <a:custGeom>
            <a:avLst/>
            <a:gdLst>
              <a:gd name="connsiteX0" fmla="*/ 0 w 14020800"/>
              <a:gd name="connsiteY0" fmla="*/ 0 h 3600400"/>
              <a:gd name="connsiteX1" fmla="*/ 14020800 w 14020800"/>
              <a:gd name="connsiteY1" fmla="*/ 0 h 3600400"/>
              <a:gd name="connsiteX2" fmla="*/ 14020800 w 14020800"/>
              <a:gd name="connsiteY2" fmla="*/ 3000321 h 3600400"/>
              <a:gd name="connsiteX3" fmla="*/ 13420721 w 14020800"/>
              <a:gd name="connsiteY3" fmla="*/ 3600400 h 3600400"/>
              <a:gd name="connsiteX4" fmla="*/ 0 w 14020800"/>
              <a:gd name="connsiteY4" fmla="*/ 3600400 h 360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20800" h="3600400">
                <a:moveTo>
                  <a:pt x="0" y="0"/>
                </a:moveTo>
                <a:lnTo>
                  <a:pt x="14020800" y="0"/>
                </a:lnTo>
                <a:lnTo>
                  <a:pt x="14020800" y="3000321"/>
                </a:lnTo>
                <a:cubicBezTo>
                  <a:pt x="14020800" y="3331735"/>
                  <a:pt x="13752135" y="3600400"/>
                  <a:pt x="13420721" y="3600400"/>
                </a:cubicBezTo>
                <a:lnTo>
                  <a:pt x="0" y="3600400"/>
                </a:lnTo>
                <a:close/>
              </a:path>
            </a:pathLst>
          </a:custGeom>
        </p:spPr>
        <p:txBody>
          <a:bodyPr wrap="square">
            <a:noAutofit/>
          </a:bodyPr>
          <a:lstStyle/>
          <a:p>
            <a:endParaRPr lang="en-GB"/>
          </a:p>
        </p:txBody>
      </p:sp>
      <p:sp>
        <p:nvSpPr>
          <p:cNvPr id="7" name="Footer Placeholder 4">
            <a:extLst>
              <a:ext uri="{FF2B5EF4-FFF2-40B4-BE49-F238E27FC236}">
                <a16:creationId xmlns:a16="http://schemas.microsoft.com/office/drawing/2014/main" id="{6CD1374B-E5AD-1840-BF71-C0B336593040}"/>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11" name="Slide Number Placeholder 5">
            <a:extLst>
              <a:ext uri="{FF2B5EF4-FFF2-40B4-BE49-F238E27FC236}">
                <a16:creationId xmlns:a16="http://schemas.microsoft.com/office/drawing/2014/main" id="{CBD09333-3010-134C-9385-ACEFFADA3EEA}"/>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70640275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4_Image Template">
    <p:spTree>
      <p:nvGrpSpPr>
        <p:cNvPr id="1" name=""/>
        <p:cNvGrpSpPr/>
        <p:nvPr/>
      </p:nvGrpSpPr>
      <p:grpSpPr>
        <a:xfrm>
          <a:off x="0" y="0"/>
          <a:ext cx="0" cy="0"/>
          <a:chOff x="0" y="0"/>
          <a:chExt cx="0" cy="0"/>
        </a:xfrm>
      </p:grpSpPr>
      <p:sp>
        <p:nvSpPr>
          <p:cNvPr id="5" name="Picture Placeholder 14">
            <a:extLst>
              <a:ext uri="{FF2B5EF4-FFF2-40B4-BE49-F238E27FC236}">
                <a16:creationId xmlns:a16="http://schemas.microsoft.com/office/drawing/2014/main" id="{AD26C8AF-5A90-4A1C-961E-B89A41DCE69F}"/>
              </a:ext>
            </a:extLst>
          </p:cNvPr>
          <p:cNvSpPr>
            <a:spLocks noGrp="1"/>
          </p:cNvSpPr>
          <p:nvPr>
            <p:ph type="pic" sz="quarter" idx="14"/>
          </p:nvPr>
        </p:nvSpPr>
        <p:spPr>
          <a:xfrm>
            <a:off x="6193632" y="0"/>
            <a:ext cx="2950368" cy="4299644"/>
          </a:xfrm>
          <a:custGeom>
            <a:avLst/>
            <a:gdLst>
              <a:gd name="connsiteX0" fmla="*/ 0 w 3933824"/>
              <a:gd name="connsiteY0" fmla="*/ 0 h 5732858"/>
              <a:gd name="connsiteX1" fmla="*/ 3933824 w 3933824"/>
              <a:gd name="connsiteY1" fmla="*/ 0 h 5732858"/>
              <a:gd name="connsiteX2" fmla="*/ 3933824 w 3933824"/>
              <a:gd name="connsiteY2" fmla="*/ 5732858 h 5732858"/>
              <a:gd name="connsiteX3" fmla="*/ 384557 w 3933824"/>
              <a:gd name="connsiteY3" fmla="*/ 5732858 h 5732858"/>
              <a:gd name="connsiteX4" fmla="*/ 7628 w 3933824"/>
              <a:gd name="connsiteY4" fmla="*/ 5425652 h 5732858"/>
              <a:gd name="connsiteX5" fmla="*/ 0 w 3933824"/>
              <a:gd name="connsiteY5" fmla="*/ 5349987 h 5732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33824" h="5732858">
                <a:moveTo>
                  <a:pt x="0" y="0"/>
                </a:moveTo>
                <a:lnTo>
                  <a:pt x="3933824" y="0"/>
                </a:lnTo>
                <a:lnTo>
                  <a:pt x="3933824" y="5732858"/>
                </a:lnTo>
                <a:lnTo>
                  <a:pt x="384557" y="5732858"/>
                </a:lnTo>
                <a:cubicBezTo>
                  <a:pt x="198629" y="5732858"/>
                  <a:pt x="43504" y="5600974"/>
                  <a:pt x="7628" y="5425652"/>
                </a:cubicBezTo>
                <a:lnTo>
                  <a:pt x="0" y="5349987"/>
                </a:lnTo>
                <a:close/>
              </a:path>
            </a:pathLst>
          </a:custGeom>
        </p:spPr>
        <p:txBody>
          <a:bodyPr wrap="square">
            <a:noAutofit/>
          </a:bodyPr>
          <a:lstStyle/>
          <a:p>
            <a:r>
              <a:rPr lang="en-US"/>
              <a:t>Click icon to add picture</a:t>
            </a:r>
            <a:endParaRPr lang="en-GB"/>
          </a:p>
        </p:txBody>
      </p:sp>
      <p:sp>
        <p:nvSpPr>
          <p:cNvPr id="6" name="Picture Placeholder 14">
            <a:extLst>
              <a:ext uri="{FF2B5EF4-FFF2-40B4-BE49-F238E27FC236}">
                <a16:creationId xmlns:a16="http://schemas.microsoft.com/office/drawing/2014/main" id="{507B8B40-BD7F-4E85-9048-38DC3587664C}"/>
              </a:ext>
            </a:extLst>
          </p:cNvPr>
          <p:cNvSpPr>
            <a:spLocks noGrp="1"/>
          </p:cNvSpPr>
          <p:nvPr>
            <p:ph type="pic" sz="quarter" idx="15"/>
          </p:nvPr>
        </p:nvSpPr>
        <p:spPr>
          <a:xfrm flipH="1">
            <a:off x="9941" y="0"/>
            <a:ext cx="3086099" cy="4299644"/>
          </a:xfrm>
          <a:custGeom>
            <a:avLst/>
            <a:gdLst>
              <a:gd name="connsiteX0" fmla="*/ 0 w 3933824"/>
              <a:gd name="connsiteY0" fmla="*/ 0 h 5732858"/>
              <a:gd name="connsiteX1" fmla="*/ 3933824 w 3933824"/>
              <a:gd name="connsiteY1" fmla="*/ 0 h 5732858"/>
              <a:gd name="connsiteX2" fmla="*/ 3933824 w 3933824"/>
              <a:gd name="connsiteY2" fmla="*/ 5732858 h 5732858"/>
              <a:gd name="connsiteX3" fmla="*/ 384557 w 3933824"/>
              <a:gd name="connsiteY3" fmla="*/ 5732858 h 5732858"/>
              <a:gd name="connsiteX4" fmla="*/ 7628 w 3933824"/>
              <a:gd name="connsiteY4" fmla="*/ 5425652 h 5732858"/>
              <a:gd name="connsiteX5" fmla="*/ 0 w 3933824"/>
              <a:gd name="connsiteY5" fmla="*/ 5349987 h 5732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33824" h="5732858">
                <a:moveTo>
                  <a:pt x="0" y="0"/>
                </a:moveTo>
                <a:lnTo>
                  <a:pt x="3933824" y="0"/>
                </a:lnTo>
                <a:lnTo>
                  <a:pt x="3933824" y="5732858"/>
                </a:lnTo>
                <a:lnTo>
                  <a:pt x="384557" y="5732858"/>
                </a:lnTo>
                <a:cubicBezTo>
                  <a:pt x="198629" y="5732858"/>
                  <a:pt x="43504" y="5600974"/>
                  <a:pt x="7628" y="5425652"/>
                </a:cubicBezTo>
                <a:lnTo>
                  <a:pt x="0" y="5349987"/>
                </a:lnTo>
                <a:close/>
              </a:path>
            </a:pathLst>
          </a:custGeom>
        </p:spPr>
        <p:txBody>
          <a:bodyPr wrap="square">
            <a:noAutofit/>
          </a:bodyPr>
          <a:lstStyle/>
          <a:p>
            <a:r>
              <a:rPr lang="en-US"/>
              <a:t>Click icon to add picture</a:t>
            </a:r>
            <a:endParaRPr lang="en-GB"/>
          </a:p>
        </p:txBody>
      </p:sp>
      <p:sp>
        <p:nvSpPr>
          <p:cNvPr id="8" name="Footer Placeholder 4">
            <a:extLst>
              <a:ext uri="{FF2B5EF4-FFF2-40B4-BE49-F238E27FC236}">
                <a16:creationId xmlns:a16="http://schemas.microsoft.com/office/drawing/2014/main" id="{4676E96D-64A6-0342-BF00-CB36913107EF}"/>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9" name="Slide Number Placeholder 5">
            <a:extLst>
              <a:ext uri="{FF2B5EF4-FFF2-40B4-BE49-F238E27FC236}">
                <a16:creationId xmlns:a16="http://schemas.microsoft.com/office/drawing/2014/main" id="{4EAEA30B-FB90-6D4F-9252-EFC57035F4C8}"/>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428993074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5_Image Templat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5F7D8DD4-BD8D-46D6-903D-9F445A613ADB}"/>
              </a:ext>
            </a:extLst>
          </p:cNvPr>
          <p:cNvSpPr>
            <a:spLocks noGrp="1"/>
          </p:cNvSpPr>
          <p:nvPr>
            <p:ph type="pic" sz="quarter" idx="13"/>
          </p:nvPr>
        </p:nvSpPr>
        <p:spPr>
          <a:xfrm>
            <a:off x="602017" y="1194793"/>
            <a:ext cx="2229587" cy="3159323"/>
          </a:xfrm>
          <a:custGeom>
            <a:avLst/>
            <a:gdLst>
              <a:gd name="connsiteX0" fmla="*/ 0 w 3963710"/>
              <a:gd name="connsiteY0" fmla="*/ 0 h 5616575"/>
              <a:gd name="connsiteX1" fmla="*/ 3963710 w 3963710"/>
              <a:gd name="connsiteY1" fmla="*/ 0 h 5616575"/>
              <a:gd name="connsiteX2" fmla="*/ 3963710 w 3963710"/>
              <a:gd name="connsiteY2" fmla="*/ 5616575 h 5616575"/>
              <a:gd name="connsiteX3" fmla="*/ 660644 w 3963710"/>
              <a:gd name="connsiteY3" fmla="*/ 5616575 h 5616575"/>
              <a:gd name="connsiteX4" fmla="*/ 0 w 3963710"/>
              <a:gd name="connsiteY4" fmla="*/ 4955931 h 5616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3710" h="5616575">
                <a:moveTo>
                  <a:pt x="0" y="0"/>
                </a:moveTo>
                <a:lnTo>
                  <a:pt x="3963710" y="0"/>
                </a:lnTo>
                <a:lnTo>
                  <a:pt x="3963710" y="5616575"/>
                </a:lnTo>
                <a:lnTo>
                  <a:pt x="660644" y="5616575"/>
                </a:lnTo>
                <a:cubicBezTo>
                  <a:pt x="295780" y="5616575"/>
                  <a:pt x="0" y="5320795"/>
                  <a:pt x="0" y="4955931"/>
                </a:cubicBezTo>
                <a:close/>
              </a:path>
            </a:pathLst>
          </a:custGeom>
        </p:spPr>
        <p:txBody>
          <a:bodyPr wrap="square">
            <a:noAutofit/>
          </a:bodyPr>
          <a:lstStyle/>
          <a:p>
            <a:endParaRPr lang="en-GB"/>
          </a:p>
        </p:txBody>
      </p:sp>
      <p:sp>
        <p:nvSpPr>
          <p:cNvPr id="8" name="Picture Placeholder 7">
            <a:extLst>
              <a:ext uri="{FF2B5EF4-FFF2-40B4-BE49-F238E27FC236}">
                <a16:creationId xmlns:a16="http://schemas.microsoft.com/office/drawing/2014/main" id="{F8E79FBB-6DB5-4E2A-93AA-4B1E6D4B6916}"/>
              </a:ext>
            </a:extLst>
          </p:cNvPr>
          <p:cNvSpPr>
            <a:spLocks noGrp="1"/>
          </p:cNvSpPr>
          <p:nvPr>
            <p:ph type="pic" sz="quarter" idx="12"/>
          </p:nvPr>
        </p:nvSpPr>
        <p:spPr>
          <a:xfrm>
            <a:off x="3059311" y="1194793"/>
            <a:ext cx="5481935" cy="3159323"/>
          </a:xfrm>
          <a:prstGeom prst="rect">
            <a:avLst/>
          </a:prstGeom>
        </p:spPr>
        <p:txBody>
          <a:bodyPr/>
          <a:lstStyle/>
          <a:p>
            <a:endParaRPr lang="en-GB"/>
          </a:p>
        </p:txBody>
      </p:sp>
      <p:sp>
        <p:nvSpPr>
          <p:cNvPr id="7" name="Footer Placeholder 4">
            <a:extLst>
              <a:ext uri="{FF2B5EF4-FFF2-40B4-BE49-F238E27FC236}">
                <a16:creationId xmlns:a16="http://schemas.microsoft.com/office/drawing/2014/main" id="{78A9CD86-0630-7E4E-A876-C453CA3CA34B}"/>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10" name="Slide Number Placeholder 5">
            <a:extLst>
              <a:ext uri="{FF2B5EF4-FFF2-40B4-BE49-F238E27FC236}">
                <a16:creationId xmlns:a16="http://schemas.microsoft.com/office/drawing/2014/main" id="{8A69AC8E-9477-1241-A473-3976D7FE978B}"/>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229932315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6_Image Template">
    <p:spTree>
      <p:nvGrpSpPr>
        <p:cNvPr id="1" name=""/>
        <p:cNvGrpSpPr/>
        <p:nvPr/>
      </p:nvGrpSpPr>
      <p:grpSpPr>
        <a:xfrm>
          <a:off x="0" y="0"/>
          <a:ext cx="0" cy="0"/>
          <a:chOff x="0" y="0"/>
          <a:chExt cx="0" cy="0"/>
        </a:xfrm>
      </p:grpSpPr>
      <p:sp>
        <p:nvSpPr>
          <p:cNvPr id="48" name="Picture Placeholder 47">
            <a:extLst>
              <a:ext uri="{FF2B5EF4-FFF2-40B4-BE49-F238E27FC236}">
                <a16:creationId xmlns:a16="http://schemas.microsoft.com/office/drawing/2014/main" id="{954DCA82-A4A6-4170-B552-19FA51D606CA}"/>
              </a:ext>
            </a:extLst>
          </p:cNvPr>
          <p:cNvSpPr>
            <a:spLocks noGrp="1"/>
          </p:cNvSpPr>
          <p:nvPr>
            <p:ph type="pic" sz="quarter" idx="23"/>
          </p:nvPr>
        </p:nvSpPr>
        <p:spPr>
          <a:xfrm>
            <a:off x="2546775" y="783135"/>
            <a:ext cx="1813228" cy="3818307"/>
          </a:xfrm>
          <a:custGeom>
            <a:avLst/>
            <a:gdLst>
              <a:gd name="connsiteX0" fmla="*/ 0 w 3223516"/>
              <a:gd name="connsiteY0" fmla="*/ 0 h 6788101"/>
              <a:gd name="connsiteX1" fmla="*/ 3223516 w 3223516"/>
              <a:gd name="connsiteY1" fmla="*/ 0 h 6788101"/>
              <a:gd name="connsiteX2" fmla="*/ 3223516 w 3223516"/>
              <a:gd name="connsiteY2" fmla="*/ 6250838 h 6788101"/>
              <a:gd name="connsiteX3" fmla="*/ 2686253 w 3223516"/>
              <a:gd name="connsiteY3" fmla="*/ 6788101 h 6788101"/>
              <a:gd name="connsiteX4" fmla="*/ 0 w 3223516"/>
              <a:gd name="connsiteY4" fmla="*/ 6788101 h 6788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3516" h="6788101">
                <a:moveTo>
                  <a:pt x="0" y="0"/>
                </a:moveTo>
                <a:lnTo>
                  <a:pt x="3223516" y="0"/>
                </a:lnTo>
                <a:lnTo>
                  <a:pt x="3223516" y="6250838"/>
                </a:lnTo>
                <a:cubicBezTo>
                  <a:pt x="3223516" y="6547560"/>
                  <a:pt x="2982975" y="6788101"/>
                  <a:pt x="2686253" y="6788101"/>
                </a:cubicBezTo>
                <a:lnTo>
                  <a:pt x="0" y="6788101"/>
                </a:lnTo>
                <a:close/>
              </a:path>
            </a:pathLst>
          </a:custGeom>
        </p:spPr>
        <p:txBody>
          <a:bodyPr wrap="square">
            <a:noAutofit/>
          </a:bodyPr>
          <a:lstStyle/>
          <a:p>
            <a:endParaRPr lang="en-GB"/>
          </a:p>
        </p:txBody>
      </p:sp>
      <p:sp>
        <p:nvSpPr>
          <p:cNvPr id="45" name="Picture Placeholder 44">
            <a:extLst>
              <a:ext uri="{FF2B5EF4-FFF2-40B4-BE49-F238E27FC236}">
                <a16:creationId xmlns:a16="http://schemas.microsoft.com/office/drawing/2014/main" id="{2A7D3A80-6DB5-4FC1-A471-E36676C52F41}"/>
              </a:ext>
            </a:extLst>
          </p:cNvPr>
          <p:cNvSpPr>
            <a:spLocks noGrp="1"/>
          </p:cNvSpPr>
          <p:nvPr>
            <p:ph type="pic" sz="quarter" idx="22"/>
          </p:nvPr>
        </p:nvSpPr>
        <p:spPr>
          <a:xfrm>
            <a:off x="628650" y="783134"/>
            <a:ext cx="1813228" cy="3818306"/>
          </a:xfrm>
          <a:custGeom>
            <a:avLst/>
            <a:gdLst>
              <a:gd name="connsiteX0" fmla="*/ 0 w 3223517"/>
              <a:gd name="connsiteY0" fmla="*/ 0 h 6788100"/>
              <a:gd name="connsiteX1" fmla="*/ 3223517 w 3223517"/>
              <a:gd name="connsiteY1" fmla="*/ 0 h 6788100"/>
              <a:gd name="connsiteX2" fmla="*/ 3223517 w 3223517"/>
              <a:gd name="connsiteY2" fmla="*/ 6788100 h 6788100"/>
              <a:gd name="connsiteX3" fmla="*/ 537264 w 3223517"/>
              <a:gd name="connsiteY3" fmla="*/ 6788100 h 6788100"/>
              <a:gd name="connsiteX4" fmla="*/ 0 w 3223517"/>
              <a:gd name="connsiteY4" fmla="*/ 6250836 h 678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3517" h="6788100">
                <a:moveTo>
                  <a:pt x="0" y="0"/>
                </a:moveTo>
                <a:lnTo>
                  <a:pt x="3223517" y="0"/>
                </a:lnTo>
                <a:lnTo>
                  <a:pt x="3223517" y="6788100"/>
                </a:lnTo>
                <a:lnTo>
                  <a:pt x="537264" y="6788100"/>
                </a:lnTo>
                <a:cubicBezTo>
                  <a:pt x="240541" y="6788100"/>
                  <a:pt x="0" y="6547559"/>
                  <a:pt x="0" y="6250836"/>
                </a:cubicBezTo>
                <a:close/>
              </a:path>
            </a:pathLst>
          </a:custGeom>
        </p:spPr>
        <p:txBody>
          <a:bodyPr wrap="square">
            <a:noAutofit/>
          </a:bodyPr>
          <a:lstStyle/>
          <a:p>
            <a:endParaRPr lang="en-GB"/>
          </a:p>
        </p:txBody>
      </p:sp>
      <p:sp>
        <p:nvSpPr>
          <p:cNvPr id="10" name="Picture Placeholder 9">
            <a:extLst>
              <a:ext uri="{FF2B5EF4-FFF2-40B4-BE49-F238E27FC236}">
                <a16:creationId xmlns:a16="http://schemas.microsoft.com/office/drawing/2014/main" id="{3E93683F-8CE7-47EF-8369-F9C5879D737E}"/>
              </a:ext>
            </a:extLst>
          </p:cNvPr>
          <p:cNvSpPr>
            <a:spLocks noGrp="1"/>
          </p:cNvSpPr>
          <p:nvPr>
            <p:ph type="pic" sz="quarter" idx="14"/>
          </p:nvPr>
        </p:nvSpPr>
        <p:spPr>
          <a:xfrm>
            <a:off x="5382090" y="3345926"/>
            <a:ext cx="3280766" cy="1255514"/>
          </a:xfrm>
          <a:custGeom>
            <a:avLst/>
            <a:gdLst>
              <a:gd name="connsiteX0" fmla="*/ 0 w 5832472"/>
              <a:gd name="connsiteY0" fmla="*/ 0 h 2232024"/>
              <a:gd name="connsiteX1" fmla="*/ 5832472 w 5832472"/>
              <a:gd name="connsiteY1" fmla="*/ 0 h 2232024"/>
              <a:gd name="connsiteX2" fmla="*/ 5832472 w 5832472"/>
              <a:gd name="connsiteY2" fmla="*/ 1860015 h 2232024"/>
              <a:gd name="connsiteX3" fmla="*/ 5535434 w 5832472"/>
              <a:gd name="connsiteY3" fmla="*/ 2224469 h 2232024"/>
              <a:gd name="connsiteX4" fmla="*/ 5460485 w 5832472"/>
              <a:gd name="connsiteY4" fmla="*/ 2232024 h 2232024"/>
              <a:gd name="connsiteX5" fmla="*/ 0 w 5832472"/>
              <a:gd name="connsiteY5" fmla="*/ 2232024 h 2232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2472" h="2232024">
                <a:moveTo>
                  <a:pt x="0" y="0"/>
                </a:moveTo>
                <a:lnTo>
                  <a:pt x="5832472" y="0"/>
                </a:lnTo>
                <a:lnTo>
                  <a:pt x="5832472" y="1860015"/>
                </a:lnTo>
                <a:cubicBezTo>
                  <a:pt x="5832472" y="2039790"/>
                  <a:pt x="5704954" y="2189780"/>
                  <a:pt x="5535434" y="2224469"/>
                </a:cubicBezTo>
                <a:lnTo>
                  <a:pt x="5460485" y="2232024"/>
                </a:lnTo>
                <a:lnTo>
                  <a:pt x="0" y="2232024"/>
                </a:lnTo>
                <a:close/>
              </a:path>
            </a:pathLst>
          </a:custGeom>
        </p:spPr>
        <p:txBody>
          <a:bodyPr wrap="square">
            <a:noAutofit/>
          </a:bodyPr>
          <a:lstStyle/>
          <a:p>
            <a:endParaRPr lang="en-GB"/>
          </a:p>
        </p:txBody>
      </p:sp>
      <p:sp>
        <p:nvSpPr>
          <p:cNvPr id="19" name="Picture Placeholder 18">
            <a:extLst>
              <a:ext uri="{FF2B5EF4-FFF2-40B4-BE49-F238E27FC236}">
                <a16:creationId xmlns:a16="http://schemas.microsoft.com/office/drawing/2014/main" id="{C0A0E0A7-915D-42DC-9DDD-0EED3A00AB27}"/>
              </a:ext>
            </a:extLst>
          </p:cNvPr>
          <p:cNvSpPr>
            <a:spLocks noGrp="1"/>
          </p:cNvSpPr>
          <p:nvPr>
            <p:ph type="pic" sz="quarter" idx="15"/>
          </p:nvPr>
        </p:nvSpPr>
        <p:spPr>
          <a:xfrm flipH="1">
            <a:off x="5389015" y="1923678"/>
            <a:ext cx="3280766" cy="1255514"/>
          </a:xfrm>
          <a:custGeom>
            <a:avLst/>
            <a:gdLst>
              <a:gd name="connsiteX0" fmla="*/ 0 w 5832472"/>
              <a:gd name="connsiteY0" fmla="*/ 0 h 2232024"/>
              <a:gd name="connsiteX1" fmla="*/ 5832472 w 5832472"/>
              <a:gd name="connsiteY1" fmla="*/ 0 h 2232024"/>
              <a:gd name="connsiteX2" fmla="*/ 5832472 w 5832472"/>
              <a:gd name="connsiteY2" fmla="*/ 1860015 h 2232024"/>
              <a:gd name="connsiteX3" fmla="*/ 5535434 w 5832472"/>
              <a:gd name="connsiteY3" fmla="*/ 2224469 h 2232024"/>
              <a:gd name="connsiteX4" fmla="*/ 5460485 w 5832472"/>
              <a:gd name="connsiteY4" fmla="*/ 2232024 h 2232024"/>
              <a:gd name="connsiteX5" fmla="*/ 0 w 5832472"/>
              <a:gd name="connsiteY5" fmla="*/ 2232024 h 2232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2472" h="2232024">
                <a:moveTo>
                  <a:pt x="0" y="0"/>
                </a:moveTo>
                <a:lnTo>
                  <a:pt x="5832472" y="0"/>
                </a:lnTo>
                <a:lnTo>
                  <a:pt x="5832472" y="1860015"/>
                </a:lnTo>
                <a:cubicBezTo>
                  <a:pt x="5832472" y="2039790"/>
                  <a:pt x="5704954" y="2189780"/>
                  <a:pt x="5535434" y="2224469"/>
                </a:cubicBezTo>
                <a:lnTo>
                  <a:pt x="5460485" y="2232024"/>
                </a:lnTo>
                <a:lnTo>
                  <a:pt x="0" y="2232024"/>
                </a:lnTo>
                <a:close/>
              </a:path>
            </a:pathLst>
          </a:custGeom>
        </p:spPr>
        <p:txBody>
          <a:bodyPr wrap="square">
            <a:noAutofit/>
          </a:bodyPr>
          <a:lstStyle/>
          <a:p>
            <a:endParaRPr lang="en-GB"/>
          </a:p>
        </p:txBody>
      </p:sp>
      <p:sp>
        <p:nvSpPr>
          <p:cNvPr id="40" name="Picture Placeholder 39">
            <a:extLst>
              <a:ext uri="{FF2B5EF4-FFF2-40B4-BE49-F238E27FC236}">
                <a16:creationId xmlns:a16="http://schemas.microsoft.com/office/drawing/2014/main" id="{082FC790-541C-465A-8453-18269840E19A}"/>
              </a:ext>
            </a:extLst>
          </p:cNvPr>
          <p:cNvSpPr>
            <a:spLocks noGrp="1"/>
          </p:cNvSpPr>
          <p:nvPr>
            <p:ph type="pic" sz="quarter" idx="21"/>
          </p:nvPr>
        </p:nvSpPr>
        <p:spPr>
          <a:xfrm>
            <a:off x="6037336" y="971209"/>
            <a:ext cx="2632444" cy="813494"/>
          </a:xfrm>
          <a:custGeom>
            <a:avLst/>
            <a:gdLst>
              <a:gd name="connsiteX0" fmla="*/ 0 w 4679900"/>
              <a:gd name="connsiteY0" fmla="*/ 0 h 1446212"/>
              <a:gd name="connsiteX1" fmla="*/ 4679900 w 4679900"/>
              <a:gd name="connsiteY1" fmla="*/ 0 h 1446212"/>
              <a:gd name="connsiteX2" fmla="*/ 4679900 w 4679900"/>
              <a:gd name="connsiteY2" fmla="*/ 1208595 h 1446212"/>
              <a:gd name="connsiteX3" fmla="*/ 4661377 w 4679900"/>
              <a:gd name="connsiteY3" fmla="*/ 1300342 h 1446212"/>
              <a:gd name="connsiteX4" fmla="*/ 4487631 w 4679900"/>
              <a:gd name="connsiteY4" fmla="*/ 1442847 h 1446212"/>
              <a:gd name="connsiteX5" fmla="*/ 4454252 w 4679900"/>
              <a:gd name="connsiteY5" fmla="*/ 1446212 h 1446212"/>
              <a:gd name="connsiteX6" fmla="*/ 0 w 4679900"/>
              <a:gd name="connsiteY6" fmla="*/ 1446212 h 144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9900" h="1446212">
                <a:moveTo>
                  <a:pt x="0" y="0"/>
                </a:moveTo>
                <a:lnTo>
                  <a:pt x="4679900" y="0"/>
                </a:lnTo>
                <a:lnTo>
                  <a:pt x="4679900" y="1208595"/>
                </a:lnTo>
                <a:lnTo>
                  <a:pt x="4661377" y="1300342"/>
                </a:lnTo>
                <a:cubicBezTo>
                  <a:pt x="4630844" y="1372530"/>
                  <a:pt x="4566189" y="1426772"/>
                  <a:pt x="4487631" y="1442847"/>
                </a:cubicBezTo>
                <a:lnTo>
                  <a:pt x="4454252" y="1446212"/>
                </a:lnTo>
                <a:lnTo>
                  <a:pt x="0" y="1446212"/>
                </a:lnTo>
                <a:close/>
              </a:path>
            </a:pathLst>
          </a:custGeom>
        </p:spPr>
        <p:txBody>
          <a:bodyPr wrap="square">
            <a:noAutofit/>
          </a:bodyPr>
          <a:lstStyle/>
          <a:p>
            <a:endParaRPr lang="en-GB"/>
          </a:p>
        </p:txBody>
      </p:sp>
      <p:sp>
        <p:nvSpPr>
          <p:cNvPr id="41" name="Picture Placeholder 40">
            <a:extLst>
              <a:ext uri="{FF2B5EF4-FFF2-40B4-BE49-F238E27FC236}">
                <a16:creationId xmlns:a16="http://schemas.microsoft.com/office/drawing/2014/main" id="{0110C3FF-202B-4DB4-BFE8-0F61C5E5A7F8}"/>
              </a:ext>
            </a:extLst>
          </p:cNvPr>
          <p:cNvSpPr>
            <a:spLocks noGrp="1"/>
          </p:cNvSpPr>
          <p:nvPr>
            <p:ph type="pic" sz="quarter" idx="20"/>
          </p:nvPr>
        </p:nvSpPr>
        <p:spPr>
          <a:xfrm>
            <a:off x="6037337" y="39410"/>
            <a:ext cx="2632444" cy="813928"/>
          </a:xfrm>
          <a:custGeom>
            <a:avLst/>
            <a:gdLst>
              <a:gd name="connsiteX0" fmla="*/ 0 w 4679901"/>
              <a:gd name="connsiteY0" fmla="*/ 0 h 1446983"/>
              <a:gd name="connsiteX1" fmla="*/ 4679901 w 4679901"/>
              <a:gd name="connsiteY1" fmla="*/ 0 h 1446983"/>
              <a:gd name="connsiteX2" fmla="*/ 4679901 w 4679901"/>
              <a:gd name="connsiteY2" fmla="*/ 1446983 h 1446983"/>
              <a:gd name="connsiteX3" fmla="*/ 230275 w 4679901"/>
              <a:gd name="connsiteY3" fmla="*/ 1446983 h 1446983"/>
              <a:gd name="connsiteX4" fmla="*/ 192714 w 4679901"/>
              <a:gd name="connsiteY4" fmla="*/ 1443197 h 1446983"/>
              <a:gd name="connsiteX5" fmla="*/ 0 w 4679901"/>
              <a:gd name="connsiteY5" fmla="*/ 1206745 h 1446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9901" h="1446983">
                <a:moveTo>
                  <a:pt x="0" y="0"/>
                </a:moveTo>
                <a:lnTo>
                  <a:pt x="4679901" y="0"/>
                </a:lnTo>
                <a:lnTo>
                  <a:pt x="4679901" y="1446983"/>
                </a:lnTo>
                <a:lnTo>
                  <a:pt x="230275" y="1446983"/>
                </a:lnTo>
                <a:lnTo>
                  <a:pt x="192714" y="1443197"/>
                </a:lnTo>
                <a:cubicBezTo>
                  <a:pt x="82732" y="1420691"/>
                  <a:pt x="0" y="1323380"/>
                  <a:pt x="0" y="1206745"/>
                </a:cubicBezTo>
                <a:close/>
              </a:path>
            </a:pathLst>
          </a:custGeom>
        </p:spPr>
        <p:txBody>
          <a:bodyPr wrap="square">
            <a:noAutofit/>
          </a:bodyPr>
          <a:lstStyle/>
          <a:p>
            <a:endParaRPr lang="en-GB"/>
          </a:p>
        </p:txBody>
      </p:sp>
      <p:sp>
        <p:nvSpPr>
          <p:cNvPr id="12" name="Footer Placeholder 4">
            <a:extLst>
              <a:ext uri="{FF2B5EF4-FFF2-40B4-BE49-F238E27FC236}">
                <a16:creationId xmlns:a16="http://schemas.microsoft.com/office/drawing/2014/main" id="{5249DE05-1F73-A34E-9BC9-8F5D8EC9CC57}"/>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14" name="Slide Number Placeholder 5">
            <a:extLst>
              <a:ext uri="{FF2B5EF4-FFF2-40B4-BE49-F238E27FC236}">
                <a16:creationId xmlns:a16="http://schemas.microsoft.com/office/drawing/2014/main" id="{D34E9EC0-FC74-D44C-BABF-7E99BA0460AB}"/>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106004358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7_Image Templat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8E3C9AE-0BC5-45D3-A6A3-B31394FB7AB2}"/>
              </a:ext>
            </a:extLst>
          </p:cNvPr>
          <p:cNvSpPr>
            <a:spLocks noGrp="1"/>
          </p:cNvSpPr>
          <p:nvPr>
            <p:ph type="pic" sz="quarter" idx="16"/>
          </p:nvPr>
        </p:nvSpPr>
        <p:spPr>
          <a:xfrm>
            <a:off x="562055" y="3017300"/>
            <a:ext cx="1377153" cy="1377153"/>
          </a:xfrm>
          <a:custGeom>
            <a:avLst/>
            <a:gdLst>
              <a:gd name="connsiteX0" fmla="*/ 0 w 2448272"/>
              <a:gd name="connsiteY0" fmla="*/ 0 h 2448272"/>
              <a:gd name="connsiteX1" fmla="*/ 2448272 w 2448272"/>
              <a:gd name="connsiteY1" fmla="*/ 0 h 2448272"/>
              <a:gd name="connsiteX2" fmla="*/ 2448272 w 2448272"/>
              <a:gd name="connsiteY2" fmla="*/ 2448272 h 2448272"/>
              <a:gd name="connsiteX3" fmla="*/ 408053 w 2448272"/>
              <a:gd name="connsiteY3" fmla="*/ 2448272 h 2448272"/>
              <a:gd name="connsiteX4" fmla="*/ 0 w 2448272"/>
              <a:gd name="connsiteY4" fmla="*/ 2040219 h 2448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8272" h="2448272">
                <a:moveTo>
                  <a:pt x="0" y="0"/>
                </a:moveTo>
                <a:lnTo>
                  <a:pt x="2448272" y="0"/>
                </a:lnTo>
                <a:lnTo>
                  <a:pt x="2448272" y="2448272"/>
                </a:lnTo>
                <a:lnTo>
                  <a:pt x="408053" y="2448272"/>
                </a:lnTo>
                <a:cubicBezTo>
                  <a:pt x="182692" y="2448272"/>
                  <a:pt x="0" y="2265580"/>
                  <a:pt x="0" y="2040219"/>
                </a:cubicBezTo>
                <a:close/>
              </a:path>
            </a:pathLst>
          </a:custGeom>
        </p:spPr>
        <p:txBody>
          <a:bodyPr wrap="square">
            <a:noAutofit/>
          </a:bodyPr>
          <a:lstStyle/>
          <a:p>
            <a:endParaRPr lang="en-GB"/>
          </a:p>
        </p:txBody>
      </p:sp>
      <p:sp>
        <p:nvSpPr>
          <p:cNvPr id="7" name="Picture Placeholder 6">
            <a:extLst>
              <a:ext uri="{FF2B5EF4-FFF2-40B4-BE49-F238E27FC236}">
                <a16:creationId xmlns:a16="http://schemas.microsoft.com/office/drawing/2014/main" id="{CE444ADD-6778-4964-A3E6-228BDAA4C18D}"/>
              </a:ext>
            </a:extLst>
          </p:cNvPr>
          <p:cNvSpPr>
            <a:spLocks noGrp="1"/>
          </p:cNvSpPr>
          <p:nvPr>
            <p:ph type="pic" sz="quarter" idx="17"/>
          </p:nvPr>
        </p:nvSpPr>
        <p:spPr>
          <a:xfrm>
            <a:off x="562250" y="1559585"/>
            <a:ext cx="1376958" cy="1376958"/>
          </a:xfrm>
          <a:prstGeom prst="rect">
            <a:avLst/>
          </a:prstGeom>
        </p:spPr>
        <p:txBody>
          <a:bodyPr/>
          <a:lstStyle/>
          <a:p>
            <a:endParaRPr lang="en-GB"/>
          </a:p>
        </p:txBody>
      </p:sp>
      <p:sp>
        <p:nvSpPr>
          <p:cNvPr id="8" name="Picture Placeholder 6">
            <a:extLst>
              <a:ext uri="{FF2B5EF4-FFF2-40B4-BE49-F238E27FC236}">
                <a16:creationId xmlns:a16="http://schemas.microsoft.com/office/drawing/2014/main" id="{4014BEF2-4E82-4E57-8BAE-229B704A83BF}"/>
              </a:ext>
            </a:extLst>
          </p:cNvPr>
          <p:cNvSpPr>
            <a:spLocks noGrp="1"/>
          </p:cNvSpPr>
          <p:nvPr>
            <p:ph type="pic" sz="quarter" idx="18"/>
          </p:nvPr>
        </p:nvSpPr>
        <p:spPr>
          <a:xfrm>
            <a:off x="2020217" y="3017300"/>
            <a:ext cx="1376958" cy="1376958"/>
          </a:xfrm>
          <a:prstGeom prst="rect">
            <a:avLst/>
          </a:prstGeom>
        </p:spPr>
        <p:txBody>
          <a:bodyPr/>
          <a:lstStyle/>
          <a:p>
            <a:endParaRPr lang="en-GB"/>
          </a:p>
        </p:txBody>
      </p:sp>
      <p:sp>
        <p:nvSpPr>
          <p:cNvPr id="9" name="Picture Placeholder 6">
            <a:extLst>
              <a:ext uri="{FF2B5EF4-FFF2-40B4-BE49-F238E27FC236}">
                <a16:creationId xmlns:a16="http://schemas.microsoft.com/office/drawing/2014/main" id="{2877C71A-1919-499D-BEC5-BB2BF7CC71DB}"/>
              </a:ext>
            </a:extLst>
          </p:cNvPr>
          <p:cNvSpPr>
            <a:spLocks noGrp="1"/>
          </p:cNvSpPr>
          <p:nvPr>
            <p:ph type="pic" sz="quarter" idx="19"/>
          </p:nvPr>
        </p:nvSpPr>
        <p:spPr>
          <a:xfrm>
            <a:off x="2020217" y="1559585"/>
            <a:ext cx="1376958" cy="1376958"/>
          </a:xfrm>
          <a:prstGeom prst="rect">
            <a:avLst/>
          </a:prstGeom>
        </p:spPr>
        <p:txBody>
          <a:bodyPr/>
          <a:lstStyle/>
          <a:p>
            <a:endParaRPr lang="en-GB"/>
          </a:p>
        </p:txBody>
      </p:sp>
      <p:sp>
        <p:nvSpPr>
          <p:cNvPr id="10" name="Picture Placeholder 9">
            <a:extLst>
              <a:ext uri="{FF2B5EF4-FFF2-40B4-BE49-F238E27FC236}">
                <a16:creationId xmlns:a16="http://schemas.microsoft.com/office/drawing/2014/main" id="{95DB42C2-DDCD-4EA7-BABA-3755932463DE}"/>
              </a:ext>
            </a:extLst>
          </p:cNvPr>
          <p:cNvSpPr>
            <a:spLocks noGrp="1"/>
          </p:cNvSpPr>
          <p:nvPr>
            <p:ph type="pic" sz="quarter" idx="20"/>
          </p:nvPr>
        </p:nvSpPr>
        <p:spPr>
          <a:xfrm>
            <a:off x="7138197" y="3037240"/>
            <a:ext cx="1377153" cy="1376930"/>
          </a:xfrm>
          <a:custGeom>
            <a:avLst/>
            <a:gdLst>
              <a:gd name="connsiteX0" fmla="*/ 0 w 2448272"/>
              <a:gd name="connsiteY0" fmla="*/ 0 h 2447875"/>
              <a:gd name="connsiteX1" fmla="*/ 2448272 w 2448272"/>
              <a:gd name="connsiteY1" fmla="*/ 0 h 2447875"/>
              <a:gd name="connsiteX2" fmla="*/ 2448272 w 2448272"/>
              <a:gd name="connsiteY2" fmla="*/ 2039822 h 2447875"/>
              <a:gd name="connsiteX3" fmla="*/ 2040219 w 2448272"/>
              <a:gd name="connsiteY3" fmla="*/ 2447875 h 2447875"/>
              <a:gd name="connsiteX4" fmla="*/ 0 w 2448272"/>
              <a:gd name="connsiteY4" fmla="*/ 2447875 h 2447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8272" h="2447875">
                <a:moveTo>
                  <a:pt x="0" y="0"/>
                </a:moveTo>
                <a:lnTo>
                  <a:pt x="2448272" y="0"/>
                </a:lnTo>
                <a:lnTo>
                  <a:pt x="2448272" y="2039822"/>
                </a:lnTo>
                <a:cubicBezTo>
                  <a:pt x="2448272" y="2265183"/>
                  <a:pt x="2265580" y="2447875"/>
                  <a:pt x="2040219" y="2447875"/>
                </a:cubicBezTo>
                <a:lnTo>
                  <a:pt x="0" y="2447875"/>
                </a:lnTo>
                <a:close/>
              </a:path>
            </a:pathLst>
          </a:custGeom>
        </p:spPr>
        <p:txBody>
          <a:bodyPr wrap="square">
            <a:noAutofit/>
          </a:bodyPr>
          <a:lstStyle/>
          <a:p>
            <a:endParaRPr lang="en-GB"/>
          </a:p>
        </p:txBody>
      </p:sp>
      <p:sp>
        <p:nvSpPr>
          <p:cNvPr id="11" name="Picture Placeholder 6">
            <a:extLst>
              <a:ext uri="{FF2B5EF4-FFF2-40B4-BE49-F238E27FC236}">
                <a16:creationId xmlns:a16="http://schemas.microsoft.com/office/drawing/2014/main" id="{775D7E04-0A58-4E59-ACBA-0DF17412901E}"/>
              </a:ext>
            </a:extLst>
          </p:cNvPr>
          <p:cNvSpPr>
            <a:spLocks noGrp="1"/>
          </p:cNvSpPr>
          <p:nvPr>
            <p:ph type="pic" sz="quarter" idx="21"/>
          </p:nvPr>
        </p:nvSpPr>
        <p:spPr>
          <a:xfrm>
            <a:off x="7141649" y="1580813"/>
            <a:ext cx="1376958" cy="1376958"/>
          </a:xfrm>
          <a:prstGeom prst="rect">
            <a:avLst/>
          </a:prstGeom>
        </p:spPr>
        <p:txBody>
          <a:bodyPr/>
          <a:lstStyle/>
          <a:p>
            <a:endParaRPr lang="en-GB"/>
          </a:p>
        </p:txBody>
      </p:sp>
      <p:sp>
        <p:nvSpPr>
          <p:cNvPr id="12" name="Picture Placeholder 6">
            <a:extLst>
              <a:ext uri="{FF2B5EF4-FFF2-40B4-BE49-F238E27FC236}">
                <a16:creationId xmlns:a16="http://schemas.microsoft.com/office/drawing/2014/main" id="{B4F9E975-AF13-4AA9-96B5-B8E971FEDDE9}"/>
              </a:ext>
            </a:extLst>
          </p:cNvPr>
          <p:cNvSpPr>
            <a:spLocks noGrp="1"/>
          </p:cNvSpPr>
          <p:nvPr>
            <p:ph type="pic" sz="quarter" idx="22"/>
          </p:nvPr>
        </p:nvSpPr>
        <p:spPr>
          <a:xfrm>
            <a:off x="5680230" y="3037240"/>
            <a:ext cx="1376958" cy="1376958"/>
          </a:xfrm>
          <a:prstGeom prst="rect">
            <a:avLst/>
          </a:prstGeom>
        </p:spPr>
        <p:txBody>
          <a:bodyPr/>
          <a:lstStyle/>
          <a:p>
            <a:endParaRPr lang="en-GB"/>
          </a:p>
        </p:txBody>
      </p:sp>
      <p:sp>
        <p:nvSpPr>
          <p:cNvPr id="13" name="Picture Placeholder 6">
            <a:extLst>
              <a:ext uri="{FF2B5EF4-FFF2-40B4-BE49-F238E27FC236}">
                <a16:creationId xmlns:a16="http://schemas.microsoft.com/office/drawing/2014/main" id="{19325C26-3297-4919-805B-0E7E21871448}"/>
              </a:ext>
            </a:extLst>
          </p:cNvPr>
          <p:cNvSpPr>
            <a:spLocks noGrp="1"/>
          </p:cNvSpPr>
          <p:nvPr>
            <p:ph type="pic" sz="quarter" idx="23"/>
          </p:nvPr>
        </p:nvSpPr>
        <p:spPr>
          <a:xfrm>
            <a:off x="5680230" y="1579526"/>
            <a:ext cx="1376958" cy="1376958"/>
          </a:xfrm>
          <a:prstGeom prst="rect">
            <a:avLst/>
          </a:prstGeom>
        </p:spPr>
        <p:txBody>
          <a:bodyPr/>
          <a:lstStyle/>
          <a:p>
            <a:endParaRPr lang="en-GB"/>
          </a:p>
        </p:txBody>
      </p:sp>
      <p:sp>
        <p:nvSpPr>
          <p:cNvPr id="14" name="Picture Placeholder 13">
            <a:extLst>
              <a:ext uri="{FF2B5EF4-FFF2-40B4-BE49-F238E27FC236}">
                <a16:creationId xmlns:a16="http://schemas.microsoft.com/office/drawing/2014/main" id="{0F3B459E-893D-4963-85CD-8D909D1A8D52}"/>
              </a:ext>
            </a:extLst>
          </p:cNvPr>
          <p:cNvSpPr>
            <a:spLocks noGrp="1"/>
          </p:cNvSpPr>
          <p:nvPr>
            <p:ph type="pic" sz="quarter" idx="24"/>
          </p:nvPr>
        </p:nvSpPr>
        <p:spPr>
          <a:xfrm>
            <a:off x="3850345" y="3569595"/>
            <a:ext cx="1376065" cy="814164"/>
          </a:xfrm>
          <a:custGeom>
            <a:avLst/>
            <a:gdLst>
              <a:gd name="connsiteX0" fmla="*/ 0 w 2446338"/>
              <a:gd name="connsiteY0" fmla="*/ 0 h 1447402"/>
              <a:gd name="connsiteX1" fmla="*/ 2446338 w 2446338"/>
              <a:gd name="connsiteY1" fmla="*/ 0 h 1447402"/>
              <a:gd name="connsiteX2" fmla="*/ 2446338 w 2446338"/>
              <a:gd name="connsiteY2" fmla="*/ 1212461 h 1447402"/>
              <a:gd name="connsiteX3" fmla="*/ 2428525 w 2446338"/>
              <a:gd name="connsiteY3" fmla="*/ 1300691 h 1447402"/>
              <a:gd name="connsiteX4" fmla="*/ 2254779 w 2446338"/>
              <a:gd name="connsiteY4" fmla="*/ 1443196 h 1447402"/>
              <a:gd name="connsiteX5" fmla="*/ 2213057 w 2446338"/>
              <a:gd name="connsiteY5" fmla="*/ 1447402 h 1447402"/>
              <a:gd name="connsiteX6" fmla="*/ 0 w 2446338"/>
              <a:gd name="connsiteY6" fmla="*/ 1447402 h 1447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46338" h="1447402">
                <a:moveTo>
                  <a:pt x="0" y="0"/>
                </a:moveTo>
                <a:lnTo>
                  <a:pt x="2446338" y="0"/>
                </a:lnTo>
                <a:lnTo>
                  <a:pt x="2446338" y="1212461"/>
                </a:lnTo>
                <a:lnTo>
                  <a:pt x="2428525" y="1300691"/>
                </a:lnTo>
                <a:cubicBezTo>
                  <a:pt x="2397992" y="1372879"/>
                  <a:pt x="2333337" y="1427121"/>
                  <a:pt x="2254779" y="1443196"/>
                </a:cubicBezTo>
                <a:lnTo>
                  <a:pt x="2213057" y="1447402"/>
                </a:lnTo>
                <a:lnTo>
                  <a:pt x="0" y="1447402"/>
                </a:lnTo>
                <a:close/>
              </a:path>
            </a:pathLst>
          </a:custGeom>
        </p:spPr>
        <p:txBody>
          <a:bodyPr wrap="square">
            <a:noAutofit/>
          </a:bodyPr>
          <a:lstStyle/>
          <a:p>
            <a:endParaRPr lang="en-GB"/>
          </a:p>
        </p:txBody>
      </p:sp>
      <p:sp>
        <p:nvSpPr>
          <p:cNvPr id="15" name="Picture Placeholder 14">
            <a:extLst>
              <a:ext uri="{FF2B5EF4-FFF2-40B4-BE49-F238E27FC236}">
                <a16:creationId xmlns:a16="http://schemas.microsoft.com/office/drawing/2014/main" id="{85C2AAF7-78A2-482D-A295-C6DDA1E77121}"/>
              </a:ext>
            </a:extLst>
          </p:cNvPr>
          <p:cNvSpPr>
            <a:spLocks noGrp="1"/>
          </p:cNvSpPr>
          <p:nvPr>
            <p:ph type="pic" sz="quarter" idx="25"/>
          </p:nvPr>
        </p:nvSpPr>
        <p:spPr>
          <a:xfrm>
            <a:off x="3850345" y="2684659"/>
            <a:ext cx="1376715" cy="814169"/>
          </a:xfrm>
          <a:custGeom>
            <a:avLst/>
            <a:gdLst>
              <a:gd name="connsiteX0" fmla="*/ 0 w 2447493"/>
              <a:gd name="connsiteY0" fmla="*/ 0 h 1447411"/>
              <a:gd name="connsiteX1" fmla="*/ 2447493 w 2447493"/>
              <a:gd name="connsiteY1" fmla="*/ 0 h 1447411"/>
              <a:gd name="connsiteX2" fmla="*/ 2447493 w 2447493"/>
              <a:gd name="connsiteY2" fmla="*/ 1447411 h 1447411"/>
              <a:gd name="connsiteX3" fmla="*/ 233712 w 2447493"/>
              <a:gd name="connsiteY3" fmla="*/ 1447411 h 1447411"/>
              <a:gd name="connsiteX4" fmla="*/ 191935 w 2447493"/>
              <a:gd name="connsiteY4" fmla="*/ 1443200 h 1447411"/>
              <a:gd name="connsiteX5" fmla="*/ 18188 w 2447493"/>
              <a:gd name="connsiteY5" fmla="*/ 1300695 h 1447411"/>
              <a:gd name="connsiteX6" fmla="*/ 0 w 2447493"/>
              <a:gd name="connsiteY6" fmla="*/ 1210607 h 1447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47493" h="1447411">
                <a:moveTo>
                  <a:pt x="0" y="0"/>
                </a:moveTo>
                <a:lnTo>
                  <a:pt x="2447493" y="0"/>
                </a:lnTo>
                <a:lnTo>
                  <a:pt x="2447493" y="1447411"/>
                </a:lnTo>
                <a:lnTo>
                  <a:pt x="233712" y="1447411"/>
                </a:lnTo>
                <a:lnTo>
                  <a:pt x="191935" y="1443200"/>
                </a:lnTo>
                <a:cubicBezTo>
                  <a:pt x="113376" y="1427124"/>
                  <a:pt x="48721" y="1372883"/>
                  <a:pt x="18188" y="1300695"/>
                </a:cubicBezTo>
                <a:lnTo>
                  <a:pt x="0" y="1210607"/>
                </a:lnTo>
                <a:close/>
              </a:path>
            </a:pathLst>
          </a:custGeom>
        </p:spPr>
        <p:txBody>
          <a:bodyPr wrap="square">
            <a:noAutofit/>
          </a:bodyPr>
          <a:lstStyle/>
          <a:p>
            <a:endParaRPr lang="en-GB"/>
          </a:p>
        </p:txBody>
      </p:sp>
      <p:sp>
        <p:nvSpPr>
          <p:cNvPr id="17" name="Footer Placeholder 4">
            <a:extLst>
              <a:ext uri="{FF2B5EF4-FFF2-40B4-BE49-F238E27FC236}">
                <a16:creationId xmlns:a16="http://schemas.microsoft.com/office/drawing/2014/main" id="{F42B4D08-2889-D246-A258-3451FF396F6D}"/>
              </a:ext>
            </a:extLst>
          </p:cNvPr>
          <p:cNvSpPr>
            <a:spLocks noGrp="1"/>
          </p:cNvSpPr>
          <p:nvPr>
            <p:ph type="ftr" sz="quarter" idx="3"/>
          </p:nvPr>
        </p:nvSpPr>
        <p:spPr>
          <a:xfrm>
            <a:off x="950435" y="4750594"/>
            <a:ext cx="3086100"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endParaRPr lang="en-GB"/>
          </a:p>
        </p:txBody>
      </p:sp>
      <p:sp>
        <p:nvSpPr>
          <p:cNvPr id="18" name="Slide Number Placeholder 5">
            <a:extLst>
              <a:ext uri="{FF2B5EF4-FFF2-40B4-BE49-F238E27FC236}">
                <a16:creationId xmlns:a16="http://schemas.microsoft.com/office/drawing/2014/main" id="{EDB4C58E-8A20-5F4B-AC21-20D8872220E4}"/>
              </a:ext>
            </a:extLst>
          </p:cNvPr>
          <p:cNvSpPr>
            <a:spLocks noGrp="1"/>
          </p:cNvSpPr>
          <p:nvPr>
            <p:ph type="sldNum" sz="quarter" idx="4"/>
          </p:nvPr>
        </p:nvSpPr>
        <p:spPr>
          <a:xfrm>
            <a:off x="665385" y="4750594"/>
            <a:ext cx="269134" cy="273844"/>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307463548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Slide ">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l="6083" r="3105" b="9188"/>
          <a:stretch/>
        </p:blipFill>
        <p:spPr>
          <a:xfrm>
            <a:off x="0" y="-1"/>
            <a:ext cx="9144000" cy="5143501"/>
          </a:xfrm>
          <a:prstGeom prst="rect">
            <a:avLst/>
          </a:prstGeom>
        </p:spPr>
      </p:pic>
      <p:sp>
        <p:nvSpPr>
          <p:cNvPr id="3" name="Text Placeholder 2">
            <a:extLst>
              <a:ext uri="{FF2B5EF4-FFF2-40B4-BE49-F238E27FC236}">
                <a16:creationId xmlns:a16="http://schemas.microsoft.com/office/drawing/2014/main" id="{C02036AF-6F0A-4619-9063-656B50990C7C}"/>
              </a:ext>
            </a:extLst>
          </p:cNvPr>
          <p:cNvSpPr>
            <a:spLocks noGrp="1"/>
          </p:cNvSpPr>
          <p:nvPr>
            <p:ph type="body" sz="quarter" idx="10"/>
          </p:nvPr>
        </p:nvSpPr>
        <p:spPr>
          <a:xfrm>
            <a:off x="2375694" y="2247354"/>
            <a:ext cx="4392612" cy="648792"/>
          </a:xfrm>
        </p:spPr>
        <p:txBody>
          <a:bodyPr>
            <a:noAutofit/>
          </a:bodyPr>
          <a:lstStyle>
            <a:lvl1pPr marL="0" indent="0" algn="ctr">
              <a:buNone/>
              <a:defRPr sz="2800">
                <a:solidFill>
                  <a:srgbClr val="26367E"/>
                </a:solidFill>
                <a:latin typeface="Bebas Neue" panose="020B0606020202050201"/>
              </a:defRPr>
            </a:lvl1pPr>
          </a:lstStyle>
          <a:p>
            <a:pPr lvl="0"/>
            <a:r>
              <a:rPr lang="en-US"/>
              <a:t>Click to edit Master text styles</a:t>
            </a:r>
          </a:p>
        </p:txBody>
      </p:sp>
      <p:sp>
        <p:nvSpPr>
          <p:cNvPr id="4" name="Text Placeholder 3">
            <a:extLst>
              <a:ext uri="{FF2B5EF4-FFF2-40B4-BE49-F238E27FC236}">
                <a16:creationId xmlns:a16="http://schemas.microsoft.com/office/drawing/2014/main" id="{991A8E50-6EE2-4178-99C1-65884F18748C}"/>
              </a:ext>
            </a:extLst>
          </p:cNvPr>
          <p:cNvSpPr>
            <a:spLocks noGrp="1"/>
          </p:cNvSpPr>
          <p:nvPr>
            <p:ph type="body" sz="quarter" idx="11"/>
          </p:nvPr>
        </p:nvSpPr>
        <p:spPr>
          <a:xfrm>
            <a:off x="2376488" y="2931021"/>
            <a:ext cx="4391025" cy="504825"/>
          </a:xfrm>
        </p:spPr>
        <p:txBody>
          <a:bodyPr vert="horz" lIns="91440" tIns="45720" rIns="91440" bIns="45720" rtlCol="0">
            <a:normAutofit/>
          </a:bodyPr>
          <a:lstStyle>
            <a:lvl1pPr>
              <a:defRPr lang="en-US" sz="1800" smtClean="0">
                <a:solidFill>
                  <a:srgbClr val="26367E"/>
                </a:solidFill>
                <a:latin typeface="Bebas Neue" panose="020B0606020202050201"/>
              </a:defRPr>
            </a:lvl1pPr>
            <a:lvl2pPr>
              <a:defRPr lang="en-US" smtClean="0"/>
            </a:lvl2pPr>
            <a:lvl3pPr>
              <a:defRPr lang="en-US" smtClean="0"/>
            </a:lvl3pPr>
            <a:lvl4pPr>
              <a:defRPr lang="en-US" smtClean="0"/>
            </a:lvl4pPr>
            <a:lvl5pPr>
              <a:defRPr lang="en-GB"/>
            </a:lvl5pPr>
          </a:lstStyle>
          <a:p>
            <a:pPr marL="0" lvl="0" indent="0" algn="ctr">
              <a:buNone/>
            </a:pPr>
            <a:r>
              <a:rPr lang="en-US"/>
              <a:t>Click to edit Master text styles</a:t>
            </a:r>
          </a:p>
        </p:txBody>
      </p:sp>
    </p:spTree>
    <p:extLst>
      <p:ext uri="{BB962C8B-B14F-4D97-AF65-F5344CB8AC3E}">
        <p14:creationId xmlns:p14="http://schemas.microsoft.com/office/powerpoint/2010/main" val="8656933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ontent A">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556715B-122D-415A-A7C1-F8F7F33A2F9A}"/>
              </a:ext>
            </a:extLst>
          </p:cNvPr>
          <p:cNvSpPr>
            <a:spLocks noGrp="1"/>
          </p:cNvSpPr>
          <p:nvPr>
            <p:ph type="title"/>
          </p:nvPr>
        </p:nvSpPr>
        <p:spPr>
          <a:xfrm>
            <a:off x="388620" y="273844"/>
            <a:ext cx="7261860" cy="794861"/>
          </a:xfrm>
        </p:spPr>
        <p:txBody>
          <a:bodyPr>
            <a:normAutofit/>
          </a:bodyPr>
          <a:lstStyle>
            <a:lvl1pPr algn="l">
              <a:defRPr sz="2700">
                <a:solidFill>
                  <a:srgbClr val="26367E"/>
                </a:solidFill>
                <a:latin typeface="Bebas Neue" panose="020B0606020202050201"/>
              </a:defRPr>
            </a:lvl1pPr>
          </a:lstStyle>
          <a:p>
            <a:r>
              <a:rPr lang="en-US"/>
              <a:t>Click to edit Master title style</a:t>
            </a:r>
            <a:endParaRPr lang="en-GB"/>
          </a:p>
        </p:txBody>
      </p:sp>
      <p:sp>
        <p:nvSpPr>
          <p:cNvPr id="7" name="Rectangle 6">
            <a:extLst>
              <a:ext uri="{FF2B5EF4-FFF2-40B4-BE49-F238E27FC236}">
                <a16:creationId xmlns:a16="http://schemas.microsoft.com/office/drawing/2014/main" id="{C8276012-72BA-4D9C-ABD8-43EEDF674F2A}"/>
              </a:ext>
            </a:extLst>
          </p:cNvPr>
          <p:cNvSpPr/>
          <p:nvPr userDrawn="1"/>
        </p:nvSpPr>
        <p:spPr>
          <a:xfrm flipV="1">
            <a:off x="388620" y="927735"/>
            <a:ext cx="7261860" cy="571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Rectangle 3">
            <a:extLst>
              <a:ext uri="{FF2B5EF4-FFF2-40B4-BE49-F238E27FC236}">
                <a16:creationId xmlns:a16="http://schemas.microsoft.com/office/drawing/2014/main" id="{8D6E6503-1F36-47A2-9773-1A50C0A11638}"/>
              </a:ext>
            </a:extLst>
          </p:cNvPr>
          <p:cNvSpPr/>
          <p:nvPr userDrawn="1"/>
        </p:nvSpPr>
        <p:spPr>
          <a:xfrm flipH="1">
            <a:off x="7763350" y="927735"/>
            <a:ext cx="1050131" cy="571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3" name="Picture 2" descr="A picture containing text&#10;&#10;Description automatically generated">
            <a:extLst>
              <a:ext uri="{FF2B5EF4-FFF2-40B4-BE49-F238E27FC236}">
                <a16:creationId xmlns:a16="http://schemas.microsoft.com/office/drawing/2014/main" id="{069F1310-A39F-47EE-A6C8-B7BE3062B0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4781" y="425767"/>
            <a:ext cx="1050131" cy="420053"/>
          </a:xfrm>
          <a:prstGeom prst="rect">
            <a:avLst/>
          </a:prstGeom>
        </p:spPr>
      </p:pic>
    </p:spTree>
    <p:extLst>
      <p:ext uri="{BB962C8B-B14F-4D97-AF65-F5344CB8AC3E}">
        <p14:creationId xmlns:p14="http://schemas.microsoft.com/office/powerpoint/2010/main" val="295674013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ontent B">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E2084E-0B22-4F15-92E8-6DC0839F44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431" y="7555"/>
            <a:ext cx="9117137" cy="5128390"/>
          </a:xfrm>
          <a:prstGeom prst="rect">
            <a:avLst/>
          </a:prstGeom>
        </p:spPr>
      </p:pic>
    </p:spTree>
    <p:extLst>
      <p:ext uri="{BB962C8B-B14F-4D97-AF65-F5344CB8AC3E}">
        <p14:creationId xmlns:p14="http://schemas.microsoft.com/office/powerpoint/2010/main" val="15073189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ub Heading ">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61F1AC1-15BC-48A9-AE94-3D24094A6B0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083" r="3105" b="9188"/>
          <a:stretch/>
        </p:blipFill>
        <p:spPr>
          <a:xfrm>
            <a:off x="0" y="-1"/>
            <a:ext cx="9144000" cy="5143501"/>
          </a:xfrm>
          <a:prstGeom prst="rect">
            <a:avLst/>
          </a:prstGeom>
        </p:spPr>
      </p:pic>
      <p:sp>
        <p:nvSpPr>
          <p:cNvPr id="2" name="Rectangle 1">
            <a:extLst>
              <a:ext uri="{FF2B5EF4-FFF2-40B4-BE49-F238E27FC236}">
                <a16:creationId xmlns:a16="http://schemas.microsoft.com/office/drawing/2014/main" id="{5F389263-4C16-44B2-8081-93A921A6C4B8}"/>
              </a:ext>
            </a:extLst>
          </p:cNvPr>
          <p:cNvSpPr/>
          <p:nvPr userDrawn="1"/>
        </p:nvSpPr>
        <p:spPr>
          <a:xfrm>
            <a:off x="3275856" y="411510"/>
            <a:ext cx="2448272" cy="151216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3883214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02B128A-5774-41CC-8941-42B72EA4E7B7}"/>
              </a:ext>
            </a:extLst>
          </p:cNvPr>
          <p:cNvPicPr>
            <a:picLocks noChangeAspect="1"/>
          </p:cNvPicPr>
          <p:nvPr userDrawn="1"/>
        </p:nvPicPr>
        <p:blipFill rotWithShape="1">
          <a:blip r:embed="rId2"/>
          <a:srcRect r="13493"/>
          <a:stretch/>
        </p:blipFill>
        <p:spPr>
          <a:xfrm rot="10800000">
            <a:off x="0" y="0"/>
            <a:ext cx="2867438" cy="5143500"/>
          </a:xfrm>
          <a:prstGeom prst="rect">
            <a:avLst/>
          </a:prstGeom>
        </p:spPr>
      </p:pic>
      <p:sp>
        <p:nvSpPr>
          <p:cNvPr id="9" name="Title 8">
            <a:extLst>
              <a:ext uri="{FF2B5EF4-FFF2-40B4-BE49-F238E27FC236}">
                <a16:creationId xmlns:a16="http://schemas.microsoft.com/office/drawing/2014/main" id="{E556715B-122D-415A-A7C1-F8F7F33A2F9A}"/>
              </a:ext>
              <a:ext uri="{C183D7F6-B498-43B3-948B-1728B52AA6E4}">
                <adec:decorative xmlns:adec="http://schemas.microsoft.com/office/drawing/2017/decorative" val="0"/>
              </a:ext>
            </a:extLst>
          </p:cNvPr>
          <p:cNvSpPr>
            <a:spLocks noGrp="1"/>
          </p:cNvSpPr>
          <p:nvPr>
            <p:ph type="title"/>
          </p:nvPr>
        </p:nvSpPr>
        <p:spPr>
          <a:xfrm>
            <a:off x="676275" y="2342165"/>
            <a:ext cx="6019801" cy="701900"/>
          </a:xfrm>
        </p:spPr>
        <p:txBody>
          <a:bodyPr>
            <a:normAutofit/>
          </a:bodyPr>
          <a:lstStyle>
            <a:lvl1pPr algn="l">
              <a:defRPr sz="3000"/>
            </a:lvl1pPr>
          </a:lstStyle>
          <a:p>
            <a:r>
              <a:rPr lang="en-US"/>
              <a:t>Click to edit Master title style</a:t>
            </a:r>
            <a:endParaRPr lang="en-GB"/>
          </a:p>
        </p:txBody>
      </p:sp>
    </p:spTree>
    <p:extLst>
      <p:ext uri="{BB962C8B-B14F-4D97-AF65-F5344CB8AC3E}">
        <p14:creationId xmlns:p14="http://schemas.microsoft.com/office/powerpoint/2010/main" val="413133994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Divider 1">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430" y="7555"/>
            <a:ext cx="9117139" cy="5128391"/>
          </a:xfrm>
          <a:prstGeom prst="rect">
            <a:avLst/>
          </a:prstGeom>
        </p:spPr>
      </p:pic>
    </p:spTree>
    <p:extLst>
      <p:ext uri="{BB962C8B-B14F-4D97-AF65-F5344CB8AC3E}">
        <p14:creationId xmlns:p14="http://schemas.microsoft.com/office/powerpoint/2010/main" val="292178971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ivider 2">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430" y="7555"/>
            <a:ext cx="9117139" cy="5128391"/>
          </a:xfrm>
          <a:prstGeom prst="rect">
            <a:avLst/>
          </a:prstGeom>
        </p:spPr>
      </p:pic>
    </p:spTree>
    <p:extLst>
      <p:ext uri="{BB962C8B-B14F-4D97-AF65-F5344CB8AC3E}">
        <p14:creationId xmlns:p14="http://schemas.microsoft.com/office/powerpoint/2010/main" val="255225780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vider 3">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510" y="-17333"/>
            <a:ext cx="9232406" cy="5193228"/>
          </a:xfrm>
          <a:prstGeom prst="rect">
            <a:avLst/>
          </a:prstGeom>
        </p:spPr>
      </p:pic>
    </p:spTree>
    <p:extLst>
      <p:ext uri="{BB962C8B-B14F-4D97-AF65-F5344CB8AC3E}">
        <p14:creationId xmlns:p14="http://schemas.microsoft.com/office/powerpoint/2010/main" val="273069821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ontact Info">
    <p:spTree>
      <p:nvGrpSpPr>
        <p:cNvPr id="1" name=""/>
        <p:cNvGrpSpPr/>
        <p:nvPr/>
      </p:nvGrpSpPr>
      <p:grpSpPr>
        <a:xfrm>
          <a:off x="0" y="0"/>
          <a:ext cx="0" cy="0"/>
          <a:chOff x="0" y="0"/>
          <a:chExt cx="0" cy="0"/>
        </a:xfrm>
      </p:grpSpPr>
      <p:sp>
        <p:nvSpPr>
          <p:cNvPr id="9" name="Hexagon 8">
            <a:extLst>
              <a:ext uri="{FF2B5EF4-FFF2-40B4-BE49-F238E27FC236}">
                <a16:creationId xmlns:a16="http://schemas.microsoft.com/office/drawing/2014/main" id="{85925305-BA30-42FA-8895-AD1D4B00B103}"/>
              </a:ext>
            </a:extLst>
          </p:cNvPr>
          <p:cNvSpPr/>
          <p:nvPr userDrawn="1"/>
        </p:nvSpPr>
        <p:spPr>
          <a:xfrm>
            <a:off x="2309812" y="1020580"/>
            <a:ext cx="4524376" cy="3102341"/>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Rectangle 12">
            <a:extLst>
              <a:ext uri="{FF2B5EF4-FFF2-40B4-BE49-F238E27FC236}">
                <a16:creationId xmlns:a16="http://schemas.microsoft.com/office/drawing/2014/main" id="{432BA149-4797-428C-A97D-E917A598BEC3}"/>
              </a:ext>
            </a:extLst>
          </p:cNvPr>
          <p:cNvSpPr/>
          <p:nvPr userDrawn="1"/>
        </p:nvSpPr>
        <p:spPr>
          <a:xfrm>
            <a:off x="6667500" y="0"/>
            <a:ext cx="2476500" cy="182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8" name="Picture 7" descr="A picture containing text&#10;&#10;Description automatically generated">
            <a:extLst>
              <a:ext uri="{FF2B5EF4-FFF2-40B4-BE49-F238E27FC236}">
                <a16:creationId xmlns:a16="http://schemas.microsoft.com/office/drawing/2014/main" id="{532E1BAF-707D-4BE4-9DDB-137D94E80F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87383" y="1400175"/>
            <a:ext cx="3969234" cy="1587694"/>
          </a:xfrm>
          <a:prstGeom prst="rect">
            <a:avLst/>
          </a:prstGeom>
        </p:spPr>
      </p:pic>
      <p:pic>
        <p:nvPicPr>
          <p:cNvPr id="7" name="Picture 6">
            <a:extLst>
              <a:ext uri="{FF2B5EF4-FFF2-40B4-BE49-F238E27FC236}">
                <a16:creationId xmlns:a16="http://schemas.microsoft.com/office/drawing/2014/main" id="{44C6E18F-E3C4-4FCA-9747-43CE9C22B63A}"/>
              </a:ext>
            </a:extLst>
          </p:cNvPr>
          <p:cNvPicPr>
            <a:picLocks noChangeAspect="1"/>
          </p:cNvPicPr>
          <p:nvPr userDrawn="1"/>
        </p:nvPicPr>
        <p:blipFill rotWithShape="1">
          <a:blip r:embed="rId3"/>
          <a:srcRect l="1" t="45556" r="15665"/>
          <a:stretch/>
        </p:blipFill>
        <p:spPr>
          <a:xfrm rot="10800000" flipH="1">
            <a:off x="6343651" y="0"/>
            <a:ext cx="2795381" cy="2800350"/>
          </a:xfrm>
          <a:prstGeom prst="rect">
            <a:avLst/>
          </a:prstGeom>
        </p:spPr>
      </p:pic>
      <p:pic>
        <p:nvPicPr>
          <p:cNvPr id="10" name="Picture 9">
            <a:extLst>
              <a:ext uri="{FF2B5EF4-FFF2-40B4-BE49-F238E27FC236}">
                <a16:creationId xmlns:a16="http://schemas.microsoft.com/office/drawing/2014/main" id="{B07FD627-212B-4E9C-B4C2-F12F6CE89B9E}"/>
              </a:ext>
            </a:extLst>
          </p:cNvPr>
          <p:cNvPicPr>
            <a:picLocks noChangeAspect="1"/>
          </p:cNvPicPr>
          <p:nvPr userDrawn="1"/>
        </p:nvPicPr>
        <p:blipFill rotWithShape="1">
          <a:blip r:embed="rId3"/>
          <a:srcRect l="1" r="15665" b="64444"/>
          <a:stretch/>
        </p:blipFill>
        <p:spPr>
          <a:xfrm rot="10800000">
            <a:off x="4969" y="3314700"/>
            <a:ext cx="2795381" cy="1828800"/>
          </a:xfrm>
          <a:prstGeom prst="rect">
            <a:avLst/>
          </a:prstGeom>
        </p:spPr>
      </p:pic>
      <p:sp>
        <p:nvSpPr>
          <p:cNvPr id="3" name="Text Placeholder 2">
            <a:extLst>
              <a:ext uri="{FF2B5EF4-FFF2-40B4-BE49-F238E27FC236}">
                <a16:creationId xmlns:a16="http://schemas.microsoft.com/office/drawing/2014/main" id="{7DF0DDD3-F8DB-4B44-B4EF-7CE29256C664}"/>
              </a:ext>
            </a:extLst>
          </p:cNvPr>
          <p:cNvSpPr>
            <a:spLocks noGrp="1"/>
          </p:cNvSpPr>
          <p:nvPr>
            <p:ph type="body" sz="quarter" idx="10" hasCustomPrompt="1"/>
          </p:nvPr>
        </p:nvSpPr>
        <p:spPr>
          <a:xfrm>
            <a:off x="2309813" y="2987869"/>
            <a:ext cx="4524375" cy="993097"/>
          </a:xfrm>
        </p:spPr>
        <p:txBody>
          <a:bodyPr>
            <a:normAutofit/>
          </a:bodyPr>
          <a:lstStyle>
            <a:lvl1pPr marL="0" indent="0">
              <a:buNone/>
              <a:defRPr sz="1400"/>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mn-cs"/>
              </a:rPr>
              <a:t>Name </a:t>
            </a:r>
            <a:endParaRPr kumimoji="0" lang="en-GB"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mn-cs"/>
              </a:rPr>
              <a:t>Scottish Renewables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mn-cs"/>
              </a:rPr>
              <a:t>E: </a:t>
            </a:r>
            <a:r>
              <a:rPr kumimoji="0" lang="en-GB" sz="1400" b="0" i="0" u="none" strike="noStrike" kern="1200" cap="none" spc="0" normalizeH="0" baseline="0" noProof="0">
                <a:ln>
                  <a:noFill/>
                </a:ln>
                <a:solidFill>
                  <a:srgbClr val="000000"/>
                </a:solidFill>
                <a:effectLst/>
                <a:uLnTx/>
                <a:uFillTx/>
                <a:latin typeface="Arial" panose="020B0604020202020204"/>
                <a:ea typeface="+mn-ea"/>
                <a:cs typeface="+mn-cs"/>
              </a:rPr>
              <a:t>xxx@scotishrenewables.com</a:t>
            </a:r>
            <a:endParaRPr kumimoji="0" lang="en-GB"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mn-cs"/>
              </a:rPr>
              <a:t>M: </a:t>
            </a:r>
            <a:r>
              <a:rPr kumimoji="0" lang="en-GB" sz="1400" b="0" i="0" u="none" strike="noStrike" kern="1200" cap="none" spc="0" normalizeH="0" baseline="0" noProof="0">
                <a:ln>
                  <a:noFill/>
                </a:ln>
                <a:solidFill>
                  <a:srgbClr val="7F7F7F"/>
                </a:solidFill>
                <a:effectLst/>
                <a:uLnTx/>
                <a:uFillTx/>
                <a:latin typeface="Arial" panose="020B0604020202020204" pitchFamily="34" charset="0"/>
                <a:ea typeface="Calibri" panose="020F0502020204030204" pitchFamily="34" charset="0"/>
                <a:cs typeface="+mn-cs"/>
              </a:rPr>
              <a:t>07xxxx</a:t>
            </a:r>
            <a:endParaRPr kumimoji="0" lang="en-GB" sz="1400" b="0"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46503613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1594485"/>
            <a:ext cx="7772400" cy="415498"/>
          </a:xfrm>
          <a:prstGeom prst="rect">
            <a:avLst/>
          </a:prstGeom>
        </p:spPr>
        <p:txBody>
          <a:bodyPr wrap="square" lIns="0" tIns="0" rIns="0" bIns="0">
            <a:spAutoFit/>
          </a:bodyPr>
          <a:lstStyle>
            <a:lvl1pPr>
              <a:defRPr sz="2700" b="0" i="0">
                <a:solidFill>
                  <a:schemeClr val="tx1"/>
                </a:solidFill>
                <a:latin typeface="Trebuchet MS"/>
                <a:cs typeface="Trebuchet MS"/>
              </a:defRPr>
            </a:lvl1pPr>
          </a:lstStyle>
          <a:p>
            <a:endParaRPr/>
          </a:p>
        </p:txBody>
      </p:sp>
      <p:sp>
        <p:nvSpPr>
          <p:cNvPr id="3" name="Holder 3"/>
          <p:cNvSpPr>
            <a:spLocks noGrp="1"/>
          </p:cNvSpPr>
          <p:nvPr>
            <p:ph type="subTitle" idx="4"/>
          </p:nvPr>
        </p:nvSpPr>
        <p:spPr>
          <a:xfrm>
            <a:off x="1371600" y="2880360"/>
            <a:ext cx="6400800" cy="230832"/>
          </a:xfrm>
          <a:prstGeom prst="rect">
            <a:avLst/>
          </a:prstGeom>
        </p:spPr>
        <p:txBody>
          <a:bodyPr wrap="square" lIns="0" tIns="0" rIns="0" bIns="0">
            <a:spAutoFit/>
          </a:bodyPr>
          <a:lstStyle>
            <a:lvl1pPr>
              <a:defRPr sz="1500" b="0" i="0">
                <a:solidFill>
                  <a:schemeClr val="tx1"/>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2/14/2024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47884416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59054" y="133598"/>
            <a:ext cx="8840153" cy="415498"/>
          </a:xfrm>
        </p:spPr>
        <p:txBody>
          <a:bodyPr lIns="0" tIns="0" rIns="0" bIns="0"/>
          <a:lstStyle>
            <a:lvl1pPr>
              <a:defRPr sz="2700" b="0" i="0">
                <a:solidFill>
                  <a:schemeClr val="tx1"/>
                </a:solidFill>
                <a:latin typeface="Trebuchet MS"/>
                <a:cs typeface="Trebuchet MS"/>
              </a:defRPr>
            </a:lvl1pPr>
          </a:lstStyle>
          <a:p>
            <a:endParaRPr/>
          </a:p>
        </p:txBody>
      </p:sp>
      <p:sp>
        <p:nvSpPr>
          <p:cNvPr id="3" name="Holder 3"/>
          <p:cNvSpPr>
            <a:spLocks noGrp="1"/>
          </p:cNvSpPr>
          <p:nvPr>
            <p:ph type="body" idx="1"/>
          </p:nvPr>
        </p:nvSpPr>
        <p:spPr>
          <a:xfrm>
            <a:off x="524027" y="1015270"/>
            <a:ext cx="8021003" cy="230832"/>
          </a:xfrm>
        </p:spPr>
        <p:txBody>
          <a:bodyPr lIns="0" tIns="0" rIns="0" bIns="0"/>
          <a:lstStyle>
            <a:lvl1pPr>
              <a:defRPr sz="1500" b="0" i="0">
                <a:solidFill>
                  <a:schemeClr val="tx1"/>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2/14/2024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80384504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59054" y="133598"/>
            <a:ext cx="8840153" cy="415498"/>
          </a:xfrm>
        </p:spPr>
        <p:txBody>
          <a:bodyPr lIns="0" tIns="0" rIns="0" bIns="0"/>
          <a:lstStyle>
            <a:lvl1pPr>
              <a:defRPr sz="2700" b="0" i="0">
                <a:solidFill>
                  <a:schemeClr val="tx1"/>
                </a:solidFill>
                <a:latin typeface="Trebuchet MS"/>
                <a:cs typeface="Trebuchet MS"/>
              </a:defRPr>
            </a:lvl1pPr>
          </a:lstStyle>
          <a:p>
            <a:endParaRPr/>
          </a:p>
        </p:txBody>
      </p:sp>
      <p:sp>
        <p:nvSpPr>
          <p:cNvPr id="3" name="Holder 3"/>
          <p:cNvSpPr>
            <a:spLocks noGrp="1"/>
          </p:cNvSpPr>
          <p:nvPr>
            <p:ph sz="half" idx="2"/>
          </p:nvPr>
        </p:nvSpPr>
        <p:spPr>
          <a:xfrm>
            <a:off x="457200" y="1183005"/>
            <a:ext cx="3977640" cy="307777"/>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5"/>
            <a:ext cx="3977640" cy="307777"/>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2/14/2024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5868322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59054" y="133598"/>
            <a:ext cx="8840153" cy="415498"/>
          </a:xfrm>
        </p:spPr>
        <p:txBody>
          <a:bodyPr lIns="0" tIns="0" rIns="0" bIns="0"/>
          <a:lstStyle>
            <a:lvl1pPr>
              <a:defRPr sz="2700" b="0" i="0">
                <a:solidFill>
                  <a:schemeClr val="tx1"/>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2/14/2024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545027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2/14/2024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961643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image" Target="../media/image10.emf"/><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oleObject" Target="../embeddings/oleObject1.bin"/><Relationship Id="rId2" Type="http://schemas.openxmlformats.org/officeDocument/2006/relationships/slideLayout" Target="../slideLayouts/slideLayout15.xml"/><Relationship Id="rId16" Type="http://schemas.openxmlformats.org/officeDocument/2006/relationships/tags" Target="../tags/tag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ags" Target="../tags/tag1.xml"/><Relationship Id="rId10" Type="http://schemas.openxmlformats.org/officeDocument/2006/relationships/slideLayout" Target="../slideLayouts/slideLayout23.xml"/><Relationship Id="rId19" Type="http://schemas.openxmlformats.org/officeDocument/2006/relationships/image" Target="../media/image11.png"/><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oleObject" Target="../embeddings/oleObject15.bin"/><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ags" Target="../tags/tag2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tags" Target="../tags/tag27.xml"/><Relationship Id="rId5" Type="http://schemas.openxmlformats.org/officeDocument/2006/relationships/slideLayout" Target="../slideLayouts/slideLayout31.xml"/><Relationship Id="rId15" Type="http://schemas.openxmlformats.org/officeDocument/2006/relationships/image" Target="../media/image11.png"/><Relationship Id="rId10" Type="http://schemas.openxmlformats.org/officeDocument/2006/relationships/theme" Target="../theme/theme3.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image" Target="../media/image10.emf"/></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48.xml"/><Relationship Id="rId18" Type="http://schemas.openxmlformats.org/officeDocument/2006/relationships/slideLayout" Target="../slideLayouts/slideLayout53.xml"/><Relationship Id="rId26" Type="http://schemas.openxmlformats.org/officeDocument/2006/relationships/slideLayout" Target="../slideLayouts/slideLayout61.xml"/><Relationship Id="rId39" Type="http://schemas.openxmlformats.org/officeDocument/2006/relationships/slideLayout" Target="../slideLayouts/slideLayout74.xml"/><Relationship Id="rId21" Type="http://schemas.openxmlformats.org/officeDocument/2006/relationships/slideLayout" Target="../slideLayouts/slideLayout56.xml"/><Relationship Id="rId34" Type="http://schemas.openxmlformats.org/officeDocument/2006/relationships/slideLayout" Target="../slideLayouts/slideLayout69.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5" Type="http://schemas.openxmlformats.org/officeDocument/2006/relationships/slideLayout" Target="../slideLayouts/slideLayout60.xml"/><Relationship Id="rId33" Type="http://schemas.openxmlformats.org/officeDocument/2006/relationships/slideLayout" Target="../slideLayouts/slideLayout68.xml"/><Relationship Id="rId38" Type="http://schemas.openxmlformats.org/officeDocument/2006/relationships/slideLayout" Target="../slideLayouts/slideLayout73.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29" Type="http://schemas.openxmlformats.org/officeDocument/2006/relationships/slideLayout" Target="../slideLayouts/slideLayout64.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24" Type="http://schemas.openxmlformats.org/officeDocument/2006/relationships/slideLayout" Target="../slideLayouts/slideLayout59.xml"/><Relationship Id="rId32" Type="http://schemas.openxmlformats.org/officeDocument/2006/relationships/slideLayout" Target="../slideLayouts/slideLayout67.xml"/><Relationship Id="rId37" Type="http://schemas.openxmlformats.org/officeDocument/2006/relationships/slideLayout" Target="../slideLayouts/slideLayout72.xml"/><Relationship Id="rId40" Type="http://schemas.openxmlformats.org/officeDocument/2006/relationships/theme" Target="../theme/theme4.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slideLayout" Target="../slideLayouts/slideLayout58.xml"/><Relationship Id="rId28" Type="http://schemas.openxmlformats.org/officeDocument/2006/relationships/slideLayout" Target="../slideLayouts/slideLayout63.xml"/><Relationship Id="rId36" Type="http://schemas.openxmlformats.org/officeDocument/2006/relationships/slideLayout" Target="../slideLayouts/slideLayout71.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31" Type="http://schemas.openxmlformats.org/officeDocument/2006/relationships/slideLayout" Target="../slideLayouts/slideLayout66.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 Id="rId27" Type="http://schemas.openxmlformats.org/officeDocument/2006/relationships/slideLayout" Target="../slideLayouts/slideLayout62.xml"/><Relationship Id="rId30" Type="http://schemas.openxmlformats.org/officeDocument/2006/relationships/slideLayout" Target="../slideLayouts/slideLayout65.xml"/><Relationship Id="rId35" Type="http://schemas.openxmlformats.org/officeDocument/2006/relationships/slideLayout" Target="../slideLayouts/slideLayout70.xml"/><Relationship Id="rId8" Type="http://schemas.openxmlformats.org/officeDocument/2006/relationships/slideLayout" Target="../slideLayouts/slideLayout43.xml"/><Relationship Id="rId3"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35.jpeg"/><Relationship Id="rId5" Type="http://schemas.openxmlformats.org/officeDocument/2006/relationships/slideLayout" Target="../slideLayouts/slideLayout79.xml"/><Relationship Id="rId10" Type="http://schemas.openxmlformats.org/officeDocument/2006/relationships/theme" Target="../theme/theme5.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5" Type="http://schemas.openxmlformats.org/officeDocument/2006/relationships/slideLayout" Target="../slideLayouts/slideLayout88.xml"/><Relationship Id="rId10" Type="http://schemas.openxmlformats.org/officeDocument/2006/relationships/theme" Target="../theme/theme6.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95.xml"/><Relationship Id="rId7" Type="http://schemas.openxmlformats.org/officeDocument/2006/relationships/image" Target="../media/image147.png"/><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theme" Target="../theme/theme7.xml"/><Relationship Id="rId5" Type="http://schemas.openxmlformats.org/officeDocument/2006/relationships/slideLayout" Target="../slideLayouts/slideLayout97.xml"/><Relationship Id="rId4" Type="http://schemas.openxmlformats.org/officeDocument/2006/relationships/slideLayout" Target="../slideLayouts/slideLayout9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9CFB946-236D-4DA5-973B-A003FA6E08D3}" type="datetime1">
              <a:rPr lang="en-US" smtClean="0"/>
              <a:t>2/14/2024</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F60F8B0-667A-8247-BF7A-537E8E69FD5D}" type="slidenum">
              <a:rPr lang="en-US" smtClean="0"/>
              <a:pPr/>
              <a:t>‹#›</a:t>
            </a:fld>
            <a:endParaRPr lang="en-US"/>
          </a:p>
        </p:txBody>
      </p:sp>
      <p:pic>
        <p:nvPicPr>
          <p:cNvPr id="7" name="Picture 6"/>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3430" y="7555"/>
            <a:ext cx="9117139" cy="512839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5" r:id="rId2"/>
    <p:sldLayoutId id="2147483657" r:id="rId3"/>
    <p:sldLayoutId id="2147483659" r:id="rId4"/>
    <p:sldLayoutId id="2147483658" r:id="rId5"/>
    <p:sldLayoutId id="2147483660" r:id="rId6"/>
    <p:sldLayoutId id="2147483656" r:id="rId7"/>
    <p:sldLayoutId id="2147483650" r:id="rId8"/>
    <p:sldLayoutId id="2147483651" r:id="rId9"/>
    <p:sldLayoutId id="2147483652" r:id="rId10"/>
    <p:sldLayoutId id="2147483653" r:id="rId11"/>
    <p:sldLayoutId id="2147483654" r:id="rId12"/>
    <p:sldLayoutId id="2147483922" r:id="rId13"/>
  </p:sldLayoutIdLst>
  <p:hf hdr="0" ftr="0" dt="0"/>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userDrawn="1">
            <p:custDataLst>
              <p:tags r:id="rId15"/>
            </p:custDataLst>
            <p:extLst>
              <p:ext uri="{D42A27DB-BD31-4B8C-83A1-F6EECF244321}">
                <p14:modId xmlns:p14="http://schemas.microsoft.com/office/powerpoint/2010/main" val="3463070586"/>
              </p:ext>
            </p:extLst>
          </p:nvPr>
        </p:nvGraphicFramePr>
        <p:xfrm>
          <a:off x="1359" y="1081"/>
          <a:ext cx="1357" cy="1080"/>
        </p:xfrm>
        <a:graphic>
          <a:graphicData uri="http://schemas.openxmlformats.org/presentationml/2006/ole">
            <mc:AlternateContent xmlns:mc="http://schemas.openxmlformats.org/markup-compatibility/2006">
              <mc:Choice xmlns:v="urn:schemas-microsoft-com:vml" Requires="v">
                <p:oleObj name="think-cell Slide" r:id="rId17" imgW="592" imgH="595" progId="TCLayout.ActiveDocument.1">
                  <p:embed/>
                </p:oleObj>
              </mc:Choice>
              <mc:Fallback>
                <p:oleObj name="think-cell Slide" r:id="rId17" imgW="592" imgH="595" progId="TCLayout.ActiveDocument.1">
                  <p:embed/>
                  <p:pic>
                    <p:nvPicPr>
                      <p:cNvPr id="10" name="Object 9" hidden="1"/>
                      <p:cNvPicPr/>
                      <p:nvPr/>
                    </p:nvPicPr>
                    <p:blipFill>
                      <a:blip r:embed="rId18"/>
                      <a:stretch>
                        <a:fillRect/>
                      </a:stretch>
                    </p:blipFill>
                    <p:spPr>
                      <a:xfrm>
                        <a:off x="1359" y="1081"/>
                        <a:ext cx="1357" cy="1080"/>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92CFB5B1-8550-4CF0-9696-E3A4F0D99EB5}"/>
              </a:ext>
            </a:extLst>
          </p:cNvPr>
          <p:cNvSpPr/>
          <p:nvPr userDrawn="1">
            <p:custDataLst>
              <p:tags r:id="rId16"/>
            </p:custDataLst>
          </p:nvPr>
        </p:nvSpPr>
        <p:spPr>
          <a:xfrm>
            <a:off x="0" y="0"/>
            <a:ext cx="146539" cy="11906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5000"/>
              </a:lnSpc>
              <a:spcBef>
                <a:spcPct val="0"/>
              </a:spcBef>
              <a:spcAft>
                <a:spcPct val="0"/>
              </a:spcAft>
            </a:pPr>
            <a:endParaRPr lang="da-DK" sz="1650" b="1" i="0" baseline="0" noProof="0">
              <a:latin typeface="Orsted Sans Office" panose="00000500000000000000" pitchFamily="2" charset="0"/>
              <a:ea typeface="+mj-ea"/>
              <a:cs typeface="Arial" panose="020B0604020202020204" pitchFamily="34" charset="0"/>
              <a:sym typeface="Orsted Sans Office" panose="00000500000000000000" pitchFamily="2" charset="0"/>
            </a:endParaRPr>
          </a:p>
        </p:txBody>
      </p:sp>
      <p:sp>
        <p:nvSpPr>
          <p:cNvPr id="2" name="Title Placeholder 1"/>
          <p:cNvSpPr>
            <a:spLocks noGrp="1"/>
          </p:cNvSpPr>
          <p:nvPr>
            <p:ph type="title"/>
          </p:nvPr>
        </p:nvSpPr>
        <p:spPr>
          <a:xfrm>
            <a:off x="418708" y="223505"/>
            <a:ext cx="8307692" cy="540000"/>
          </a:xfrm>
          <a:prstGeom prst="rect">
            <a:avLst/>
          </a:prstGeom>
        </p:spPr>
        <p:txBody>
          <a:bodyPr vert="horz" lIns="0" tIns="0" rIns="0" bIns="0" rtlCol="0" anchor="t" anchorCtr="0">
            <a:noAutofit/>
          </a:bodyPr>
          <a:lstStyle/>
          <a:p>
            <a:r>
              <a:rPr lang="da-DK"/>
              <a:t>Click to edit Master title style</a:t>
            </a:r>
          </a:p>
        </p:txBody>
      </p:sp>
      <p:sp>
        <p:nvSpPr>
          <p:cNvPr id="3" name="Text Placeholder 2"/>
          <p:cNvSpPr>
            <a:spLocks noGrp="1"/>
          </p:cNvSpPr>
          <p:nvPr>
            <p:ph type="body" idx="1"/>
          </p:nvPr>
        </p:nvSpPr>
        <p:spPr>
          <a:xfrm>
            <a:off x="418708" y="1033948"/>
            <a:ext cx="8307692" cy="3292784"/>
          </a:xfrm>
          <a:prstGeom prst="rect">
            <a:avLst/>
          </a:prstGeom>
        </p:spPr>
        <p:txBody>
          <a:bodyPr vert="horz" lIns="0" tIns="0" rIns="0" bIns="0" rtlCol="0">
            <a:noAutofit/>
          </a:bodyPr>
          <a:lstStyle/>
          <a:p>
            <a:pPr lvl="0"/>
            <a:r>
              <a:rPr lang="da-DK" noProof="0"/>
              <a:t>Click to edit Master text styles</a:t>
            </a:r>
          </a:p>
          <a:p>
            <a:pPr lvl="1"/>
            <a:r>
              <a:rPr lang="da-DK" noProof="0"/>
              <a:t>Second level</a:t>
            </a:r>
          </a:p>
          <a:p>
            <a:pPr lvl="2"/>
            <a:r>
              <a:rPr lang="da-DK" noProof="0"/>
              <a:t>Third level</a:t>
            </a:r>
          </a:p>
          <a:p>
            <a:pPr lvl="3"/>
            <a:r>
              <a:rPr lang="da-DK" noProof="0"/>
              <a:t>Fourth level</a:t>
            </a:r>
          </a:p>
          <a:p>
            <a:pPr lvl="4"/>
            <a:r>
              <a:rPr lang="da-DK" noProof="0"/>
              <a:t>Fifth level</a:t>
            </a:r>
          </a:p>
        </p:txBody>
      </p:sp>
      <p:sp>
        <p:nvSpPr>
          <p:cNvPr id="6" name="Slide Number Placeholder 5"/>
          <p:cNvSpPr>
            <a:spLocks noGrp="1"/>
          </p:cNvSpPr>
          <p:nvPr>
            <p:ph type="sldNum" sz="quarter" idx="4"/>
          </p:nvPr>
        </p:nvSpPr>
        <p:spPr>
          <a:xfrm>
            <a:off x="418708" y="4904941"/>
            <a:ext cx="210651" cy="91817"/>
          </a:xfrm>
          <a:prstGeom prst="rect">
            <a:avLst/>
          </a:prstGeom>
        </p:spPr>
        <p:txBody>
          <a:bodyPr vert="horz" lIns="0" tIns="0" rIns="0" bIns="0" rtlCol="0" anchor="b" anchorCtr="0"/>
          <a:lstStyle>
            <a:lvl1pPr algn="l">
              <a:lnSpc>
                <a:spcPct val="95000"/>
              </a:lnSpc>
              <a:defRPr sz="525">
                <a:solidFill>
                  <a:schemeClr val="accent6"/>
                </a:solidFill>
                <a:latin typeface="Orsted Sans Office" panose="00000500000000000000" pitchFamily="2" charset="0"/>
                <a:cs typeface="Arial" panose="020B0604020202020204" pitchFamily="34" charset="0"/>
                <a:sym typeface="Orsted Sans Office" panose="00000500000000000000" pitchFamily="2" charset="0"/>
              </a:defRPr>
            </a:lvl1pPr>
          </a:lstStyle>
          <a:p>
            <a:fld id="{24C8C45C-947F-4981-8B3F-4F32E973C901}" type="slidenum">
              <a:rPr lang="da-DK" smtClean="0"/>
              <a:pPr/>
              <a:t>‹#›</a:t>
            </a:fld>
            <a:endParaRPr lang="da-DK"/>
          </a:p>
        </p:txBody>
      </p:sp>
      <p:pic>
        <p:nvPicPr>
          <p:cNvPr id="8" name="Picture 7"/>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8076864" y="4844821"/>
            <a:ext cx="697847" cy="151937"/>
          </a:xfrm>
          <a:prstGeom prst="rect">
            <a:avLst/>
          </a:prstGeom>
        </p:spPr>
      </p:pic>
      <p:sp>
        <p:nvSpPr>
          <p:cNvPr id="7" name="Date Placeholder 3">
            <a:extLst>
              <a:ext uri="{FF2B5EF4-FFF2-40B4-BE49-F238E27FC236}">
                <a16:creationId xmlns:a16="http://schemas.microsoft.com/office/drawing/2014/main" id="{8F8BEE8D-F972-47D8-86F6-F6CF6D1E3ED2}"/>
              </a:ext>
            </a:extLst>
          </p:cNvPr>
          <p:cNvSpPr>
            <a:spLocks noGrp="1"/>
          </p:cNvSpPr>
          <p:nvPr>
            <p:ph type="dt" sz="half" idx="2"/>
          </p:nvPr>
        </p:nvSpPr>
        <p:spPr>
          <a:xfrm>
            <a:off x="6980905" y="4905961"/>
            <a:ext cx="564923" cy="91817"/>
          </a:xfrm>
          <a:prstGeom prst="rect">
            <a:avLst/>
          </a:prstGeom>
        </p:spPr>
        <p:txBody>
          <a:bodyPr vert="horz" lIns="0" tIns="0" rIns="0" bIns="0" rtlCol="0" anchor="b" anchorCtr="0"/>
          <a:lstStyle>
            <a:lvl1pPr algn="r">
              <a:defRPr lang="en-GB" sz="525" smtClean="0">
                <a:solidFill>
                  <a:schemeClr val="accent6"/>
                </a:solidFill>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fld id="{D80A12A6-B05F-4D7E-A259-1CDB668F15DF}" type="datetime1">
              <a:rPr lang="en-US" smtClean="0"/>
              <a:t>2/14/2024</a:t>
            </a:fld>
            <a:endParaRPr lang="da-DK"/>
          </a:p>
        </p:txBody>
      </p:sp>
      <p:sp>
        <p:nvSpPr>
          <p:cNvPr id="9" name="Footer Placeholder 4">
            <a:extLst>
              <a:ext uri="{FF2B5EF4-FFF2-40B4-BE49-F238E27FC236}">
                <a16:creationId xmlns:a16="http://schemas.microsoft.com/office/drawing/2014/main" id="{BD772820-2ABE-4C9A-81B9-2BEAEEAA9308}"/>
              </a:ext>
            </a:extLst>
          </p:cNvPr>
          <p:cNvSpPr>
            <a:spLocks noGrp="1"/>
          </p:cNvSpPr>
          <p:nvPr>
            <p:ph type="ftr" sz="quarter" idx="3"/>
          </p:nvPr>
        </p:nvSpPr>
        <p:spPr>
          <a:xfrm>
            <a:off x="5286157" y="4905961"/>
            <a:ext cx="1661539" cy="91817"/>
          </a:xfrm>
          <a:prstGeom prst="rect">
            <a:avLst/>
          </a:prstGeom>
        </p:spPr>
        <p:txBody>
          <a:bodyPr vert="horz" lIns="0" tIns="0" rIns="0" bIns="0" rtlCol="0" anchor="b" anchorCtr="0"/>
          <a:lstStyle>
            <a:lvl1pPr algn="r">
              <a:defRPr lang="en-GB" sz="525" dirty="0">
                <a:solidFill>
                  <a:schemeClr val="accent1"/>
                </a:solidFill>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endParaRPr lang="da-DK"/>
          </a:p>
        </p:txBody>
      </p:sp>
      <p:sp>
        <p:nvSpPr>
          <p:cNvPr id="4" name="MSIPCMContentMarking" descr="{&quot;HashCode&quot;:-891226719,&quot;Placement&quot;:&quot;Footer&quot;,&quot;Top&quot;:517.4484,&quot;Left&quot;:0.0,&quot;SlideWidth&quot;:960,&quot;SlideHeight&quot;:540}">
            <a:extLst>
              <a:ext uri="{FF2B5EF4-FFF2-40B4-BE49-F238E27FC236}">
                <a16:creationId xmlns:a16="http://schemas.microsoft.com/office/drawing/2014/main" id="{070D54C2-F6F0-4CFC-BB6A-0D7890187ECB}"/>
              </a:ext>
            </a:extLst>
          </p:cNvPr>
          <p:cNvSpPr txBox="1"/>
          <p:nvPr userDrawn="1"/>
        </p:nvSpPr>
        <p:spPr>
          <a:xfrm>
            <a:off x="1" y="4980698"/>
            <a:ext cx="756941" cy="110800"/>
          </a:xfrm>
          <a:prstGeom prst="rect">
            <a:avLst/>
          </a:prstGeom>
          <a:noFill/>
        </p:spPr>
        <p:txBody>
          <a:bodyPr vert="horz" wrap="square" lIns="0" tIns="0" rIns="0" bIns="0" rtlCol="0" anchor="ctr" anchorCtr="1">
            <a:spAutoFit/>
          </a:bodyPr>
          <a:lstStyle/>
          <a:p>
            <a:pPr algn="l">
              <a:lnSpc>
                <a:spcPct val="96000"/>
              </a:lnSpc>
              <a:spcBef>
                <a:spcPts val="0"/>
              </a:spcBef>
              <a:spcAft>
                <a:spcPts val="0"/>
              </a:spcAft>
            </a:pPr>
            <a:r>
              <a:rPr lang="en-GB" sz="750">
                <a:solidFill>
                  <a:srgbClr val="4099DA"/>
                </a:solidFill>
                <a:latin typeface="Arial Black" panose="020B0A04020102020204" pitchFamily="34" charset="0"/>
              </a:rPr>
              <a:t>INTERNAL</a:t>
            </a:r>
          </a:p>
        </p:txBody>
      </p:sp>
    </p:spTree>
    <p:extLst>
      <p:ext uri="{BB962C8B-B14F-4D97-AF65-F5344CB8AC3E}">
        <p14:creationId xmlns:p14="http://schemas.microsoft.com/office/powerpoint/2010/main" val="2960099224"/>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Lst>
  <p:hf hdr="0" ftr="0" dt="0"/>
  <p:txStyles>
    <p:titleStyle>
      <a:lvl1pPr algn="l" defTabSz="755957" rtl="0" eaLnBrk="1" latinLnBrk="0" hangingPunct="1">
        <a:lnSpc>
          <a:spcPct val="95000"/>
        </a:lnSpc>
        <a:spcBef>
          <a:spcPct val="0"/>
        </a:spcBef>
        <a:buNone/>
        <a:defRPr sz="1650" b="1" i="0" kern="1200">
          <a:solidFill>
            <a:schemeClr val="accent1"/>
          </a:solidFill>
          <a:latin typeface="Orsted Sans Office" panose="00000500000000000000" pitchFamily="2" charset="0"/>
          <a:ea typeface="+mj-ea"/>
          <a:cs typeface="Arial" panose="020B0604020202020204" pitchFamily="34" charset="0"/>
          <a:sym typeface="Orsted Sans Office" panose="00000500000000000000" pitchFamily="2" charset="0"/>
        </a:defRPr>
      </a:lvl1pPr>
    </p:titleStyle>
    <p:bodyStyle>
      <a:lvl1pPr marL="0" indent="0" algn="l" defTabSz="755957" rtl="0" eaLnBrk="1" latinLnBrk="0" hangingPunct="1">
        <a:lnSpc>
          <a:spcPct val="95000"/>
        </a:lnSpc>
        <a:spcBef>
          <a:spcPts val="600"/>
        </a:spcBef>
        <a:buFontTx/>
        <a:buNone/>
        <a:defRPr sz="975" b="1" kern="1200">
          <a:solidFill>
            <a:schemeClr val="tx2"/>
          </a:solidFill>
          <a:latin typeface="Orsted Sans Office" panose="00000500000000000000" pitchFamily="2" charset="0"/>
          <a:ea typeface="+mn-ea"/>
          <a:cs typeface="Arial" panose="020B0604020202020204" pitchFamily="34" charset="0"/>
          <a:sym typeface="Orsted Sans Office" panose="00000500000000000000" pitchFamily="2" charset="0"/>
        </a:defRPr>
      </a:lvl1pPr>
      <a:lvl2pPr marL="324000" indent="-162000" algn="l" defTabSz="755957" rtl="0" eaLnBrk="1" latinLnBrk="0" hangingPunct="1">
        <a:lnSpc>
          <a:spcPct val="95000"/>
        </a:lnSpc>
        <a:spcBef>
          <a:spcPts val="600"/>
        </a:spcBef>
        <a:buFont typeface="Arial" panose="020B0604020202020204" pitchFamily="34" charset="0"/>
        <a:buChar char="–"/>
        <a:defRPr sz="975" kern="1200">
          <a:solidFill>
            <a:schemeClr val="tx2"/>
          </a:solidFill>
          <a:latin typeface="Orsted Sans Office" panose="00000500000000000000" pitchFamily="2" charset="0"/>
          <a:ea typeface="+mn-ea"/>
          <a:cs typeface="Arial" panose="020B0604020202020204" pitchFamily="34" charset="0"/>
          <a:sym typeface="Orsted Sans Office" panose="00000500000000000000" pitchFamily="2" charset="0"/>
        </a:defRPr>
      </a:lvl2pPr>
      <a:lvl3pPr marL="486000" indent="-161925" algn="l" defTabSz="755957" rtl="0" eaLnBrk="1" latinLnBrk="0" hangingPunct="1">
        <a:lnSpc>
          <a:spcPct val="95000"/>
        </a:lnSpc>
        <a:spcBef>
          <a:spcPts val="600"/>
        </a:spcBef>
        <a:buFont typeface="Arial" panose="020B0604020202020204" pitchFamily="34" charset="0"/>
        <a:buChar char="–"/>
        <a:defRPr sz="975" kern="1200">
          <a:solidFill>
            <a:schemeClr val="tx2"/>
          </a:solidFill>
          <a:latin typeface="Orsted Sans Office" panose="00000500000000000000" pitchFamily="2" charset="0"/>
          <a:ea typeface="+mn-ea"/>
          <a:cs typeface="Arial" panose="020B0604020202020204" pitchFamily="34" charset="0"/>
          <a:sym typeface="Orsted Sans Office" panose="00000500000000000000" pitchFamily="2" charset="0"/>
        </a:defRPr>
      </a:lvl3pPr>
      <a:lvl4pPr marL="648000" indent="-161925" algn="l" defTabSz="755957" rtl="0" eaLnBrk="1" latinLnBrk="0" hangingPunct="1">
        <a:lnSpc>
          <a:spcPct val="95000"/>
        </a:lnSpc>
        <a:spcBef>
          <a:spcPts val="600"/>
        </a:spcBef>
        <a:buFont typeface="Arial" panose="020B0604020202020204" pitchFamily="34" charset="0"/>
        <a:buChar char="–"/>
        <a:defRPr sz="975" kern="1200">
          <a:solidFill>
            <a:schemeClr val="tx2"/>
          </a:solidFill>
          <a:latin typeface="Orsted Sans Office" panose="00000500000000000000" pitchFamily="2" charset="0"/>
          <a:ea typeface="+mn-ea"/>
          <a:cs typeface="Arial" panose="020B0604020202020204" pitchFamily="34" charset="0"/>
          <a:sym typeface="Orsted Sans Office" panose="00000500000000000000" pitchFamily="2" charset="0"/>
        </a:defRPr>
      </a:lvl4pPr>
      <a:lvl5pPr marL="810000" indent="-161925" algn="l" defTabSz="755957" rtl="0" eaLnBrk="1" latinLnBrk="0" hangingPunct="1">
        <a:lnSpc>
          <a:spcPct val="95000"/>
        </a:lnSpc>
        <a:spcBef>
          <a:spcPts val="600"/>
        </a:spcBef>
        <a:buFont typeface="Arial" panose="020B0604020202020204" pitchFamily="34" charset="0"/>
        <a:buChar char="–"/>
        <a:defRPr sz="975" kern="1200">
          <a:solidFill>
            <a:schemeClr val="tx2"/>
          </a:solidFill>
          <a:latin typeface="Orsted Sans Office" panose="00000500000000000000" pitchFamily="2" charset="0"/>
          <a:ea typeface="+mn-ea"/>
          <a:cs typeface="Arial" panose="020B0604020202020204" pitchFamily="34" charset="0"/>
          <a:sym typeface="Orsted Sans Office" panose="00000500000000000000" pitchFamily="2" charset="0"/>
        </a:defRPr>
      </a:lvl5pPr>
      <a:lvl6pPr marL="567000" indent="0" algn="l" defTabSz="755957" rtl="0" eaLnBrk="1" latinLnBrk="0" hangingPunct="1">
        <a:lnSpc>
          <a:spcPct val="96000"/>
        </a:lnSpc>
        <a:spcBef>
          <a:spcPts val="900"/>
        </a:spcBef>
        <a:buFont typeface="Arial" panose="020B0604020202020204" pitchFamily="34" charset="0"/>
        <a:buNone/>
        <a:defRPr lang="en-GB" sz="975" kern="1200" noProof="0" dirty="0" smtClean="0">
          <a:solidFill>
            <a:schemeClr val="tx2"/>
          </a:solidFill>
          <a:latin typeface="Arial" panose="020B0604020202020204" pitchFamily="34" charset="0"/>
          <a:ea typeface="+mn-ea"/>
          <a:cs typeface="Arial" panose="020B0604020202020204" pitchFamily="34" charset="0"/>
          <a:sym typeface="Arial" panose="020B0604020202020204" pitchFamily="34" charset="0"/>
        </a:defRPr>
      </a:lvl6pPr>
      <a:lvl7pPr marL="729000" indent="-162000" algn="l" defTabSz="755957" rtl="0" eaLnBrk="1" latinLnBrk="0" hangingPunct="1">
        <a:lnSpc>
          <a:spcPct val="96000"/>
        </a:lnSpc>
        <a:spcBef>
          <a:spcPts val="900"/>
        </a:spcBef>
        <a:buFont typeface="Arial" panose="020B0604020202020204" pitchFamily="34" charset="0"/>
        <a:buChar char="•"/>
        <a:defRPr lang="en-GB" sz="975" kern="1200" baseline="0" noProof="0" dirty="0">
          <a:solidFill>
            <a:schemeClr val="tx2"/>
          </a:solidFill>
          <a:latin typeface="Arial" panose="020B0604020202020204" pitchFamily="34" charset="0"/>
          <a:ea typeface="+mn-ea"/>
          <a:cs typeface="Arial" panose="020B0604020202020204" pitchFamily="34" charset="0"/>
          <a:sym typeface="Arial" panose="020B0604020202020204" pitchFamily="34" charset="0"/>
        </a:defRPr>
      </a:lvl7pPr>
      <a:lvl8pPr marL="729000" indent="-162000" algn="l" defTabSz="755957" rtl="0" eaLnBrk="1" latinLnBrk="0" hangingPunct="1">
        <a:lnSpc>
          <a:spcPct val="96000"/>
        </a:lnSpc>
        <a:spcBef>
          <a:spcPts val="900"/>
        </a:spcBef>
        <a:buFont typeface="Arial" panose="020B0604020202020204" pitchFamily="34" charset="0"/>
        <a:buChar char="•"/>
        <a:defRPr sz="975" kern="1200">
          <a:solidFill>
            <a:schemeClr val="tx1"/>
          </a:solidFill>
          <a:latin typeface="+mn-lt"/>
          <a:ea typeface="+mn-ea"/>
          <a:cs typeface="+mn-cs"/>
        </a:defRPr>
      </a:lvl8pPr>
      <a:lvl9pPr marL="729000" indent="-162000" algn="l" defTabSz="755957" rtl="0" eaLnBrk="1" latinLnBrk="0" hangingPunct="1">
        <a:lnSpc>
          <a:spcPct val="96000"/>
        </a:lnSpc>
        <a:spcBef>
          <a:spcPts val="900"/>
        </a:spcBef>
        <a:buFont typeface="Arial" panose="020B0604020202020204" pitchFamily="34" charset="0"/>
        <a:buChar char="•"/>
        <a:defRPr sz="975" kern="1200" baseline="0">
          <a:solidFill>
            <a:schemeClr val="tx1"/>
          </a:solidFill>
          <a:latin typeface="+mn-lt"/>
          <a:ea typeface="+mn-ea"/>
          <a:cs typeface="+mn-cs"/>
        </a:defRPr>
      </a:lvl9pPr>
    </p:bodyStyle>
    <p:otherStyle>
      <a:defPPr>
        <a:defRPr lang="en-US"/>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4"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userDrawn="1">
            <p:custDataLst>
              <p:tags r:id="rId11"/>
            </p:custDataLst>
            <p:extLst>
              <p:ext uri="{D42A27DB-BD31-4B8C-83A1-F6EECF244321}">
                <p14:modId xmlns:p14="http://schemas.microsoft.com/office/powerpoint/2010/main" val="1667113523"/>
              </p:ext>
            </p:extLst>
          </p:nvPr>
        </p:nvGraphicFramePr>
        <p:xfrm>
          <a:off x="1360" y="1081"/>
          <a:ext cx="1357" cy="1080"/>
        </p:xfrm>
        <a:graphic>
          <a:graphicData uri="http://schemas.openxmlformats.org/presentationml/2006/ole">
            <mc:AlternateContent xmlns:mc="http://schemas.openxmlformats.org/markup-compatibility/2006">
              <mc:Choice xmlns:v="urn:schemas-microsoft-com:vml" Requires="v">
                <p:oleObj name="think-cell Slide" r:id="rId13" imgW="592" imgH="595" progId="TCLayout.ActiveDocument.1">
                  <p:embed/>
                </p:oleObj>
              </mc:Choice>
              <mc:Fallback>
                <p:oleObj name="think-cell Slide" r:id="rId13" imgW="592" imgH="595" progId="TCLayout.ActiveDocument.1">
                  <p:embed/>
                  <p:pic>
                    <p:nvPicPr>
                      <p:cNvPr id="10" name="Object 9" hidden="1"/>
                      <p:cNvPicPr/>
                      <p:nvPr/>
                    </p:nvPicPr>
                    <p:blipFill>
                      <a:blip r:embed="rId14"/>
                      <a:stretch>
                        <a:fillRect/>
                      </a:stretch>
                    </p:blipFill>
                    <p:spPr>
                      <a:xfrm>
                        <a:off x="1360" y="1081"/>
                        <a:ext cx="1357" cy="1080"/>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33315AC-2605-43EB-B4F4-4090B6BA62F2}"/>
              </a:ext>
            </a:extLst>
          </p:cNvPr>
          <p:cNvSpPr/>
          <p:nvPr userDrawn="1">
            <p:custDataLst>
              <p:tags r:id="rId12"/>
            </p:custDataLst>
          </p:nvPr>
        </p:nvSpPr>
        <p:spPr>
          <a:xfrm>
            <a:off x="1" y="1"/>
            <a:ext cx="158750" cy="15875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lnSpc>
                <a:spcPct val="96000"/>
              </a:lnSpc>
            </a:pPr>
            <a:endParaRPr lang="en-GB" sz="1217" b="1" i="0" baseline="0" noProof="0">
              <a:latin typeface="Orsted Sans Office" panose="00000500000000000000" pitchFamily="2" charset="0"/>
              <a:ea typeface="+mj-ea"/>
              <a:cs typeface="Arial" panose="020B0604020202020204" pitchFamily="34" charset="0"/>
              <a:sym typeface="Orsted Sans Office" panose="00000500000000000000" pitchFamily="2" charset="0"/>
            </a:endParaRPr>
          </a:p>
        </p:txBody>
      </p:sp>
      <p:sp>
        <p:nvSpPr>
          <p:cNvPr id="2" name="Title Placeholder 1"/>
          <p:cNvSpPr>
            <a:spLocks noGrp="1"/>
          </p:cNvSpPr>
          <p:nvPr>
            <p:ph type="title"/>
          </p:nvPr>
        </p:nvSpPr>
        <p:spPr>
          <a:xfrm>
            <a:off x="432000" y="252000"/>
            <a:ext cx="8280000" cy="576000"/>
          </a:xfrm>
          <a:prstGeom prst="rect">
            <a:avLst/>
          </a:prstGeom>
        </p:spPr>
        <p:txBody>
          <a:bodyPr vert="horz" lIns="0" tIns="0" rIns="0" bIns="0" rtlCol="0" anchor="t" anchorCtr="0">
            <a:noAutofit/>
          </a:bodyPr>
          <a:lstStyle/>
          <a:p>
            <a:r>
              <a:rPr lang="en-GB"/>
              <a:t>Click to edit Master title style</a:t>
            </a:r>
          </a:p>
        </p:txBody>
      </p:sp>
      <p:sp>
        <p:nvSpPr>
          <p:cNvPr id="3" name="Text Placeholder 2"/>
          <p:cNvSpPr>
            <a:spLocks noGrp="1"/>
          </p:cNvSpPr>
          <p:nvPr>
            <p:ph type="body" idx="1"/>
          </p:nvPr>
        </p:nvSpPr>
        <p:spPr>
          <a:xfrm>
            <a:off x="434974" y="1029599"/>
            <a:ext cx="8278814" cy="3420000"/>
          </a:xfrm>
          <a:prstGeom prst="rect">
            <a:avLst/>
          </a:prstGeom>
        </p:spPr>
        <p:txBody>
          <a:bodyPr vert="horz" lIns="0" tIns="0" rIns="0" bIns="0" rtlCol="0">
            <a:no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Slide Number Placeholder 5"/>
          <p:cNvSpPr>
            <a:spLocks noGrp="1"/>
          </p:cNvSpPr>
          <p:nvPr>
            <p:ph type="sldNum" sz="quarter" idx="4"/>
          </p:nvPr>
        </p:nvSpPr>
        <p:spPr>
          <a:xfrm>
            <a:off x="433389" y="4807326"/>
            <a:ext cx="279076" cy="121285"/>
          </a:xfrm>
          <a:prstGeom prst="rect">
            <a:avLst/>
          </a:prstGeom>
        </p:spPr>
        <p:txBody>
          <a:bodyPr vert="horz" lIns="0" tIns="0" rIns="0" bIns="0" rtlCol="0" anchor="b" anchorCtr="0"/>
          <a:lstStyle>
            <a:lvl1pPr algn="l">
              <a:lnSpc>
                <a:spcPct val="95000"/>
              </a:lnSpc>
              <a:defRPr sz="569">
                <a:solidFill>
                  <a:schemeClr val="accent6"/>
                </a:solidFill>
                <a:latin typeface="Orsted Sans Office" panose="00000500000000000000" pitchFamily="2" charset="0"/>
                <a:cs typeface="Arial" panose="020B0604020202020204" pitchFamily="34" charset="0"/>
                <a:sym typeface="Orsted Sans Office" panose="00000500000000000000" pitchFamily="2" charset="0"/>
              </a:defRPr>
            </a:lvl1pPr>
          </a:lstStyle>
          <a:p>
            <a:fld id="{24C8C45C-947F-4981-8B3F-4F32E973C901}" type="slidenum">
              <a:rPr lang="en-GB" smtClean="0"/>
              <a:pPr/>
              <a:t>‹#›</a:t>
            </a:fld>
            <a:endParaRPr lang="en-GB"/>
          </a:p>
        </p:txBody>
      </p:sp>
      <p:pic>
        <p:nvPicPr>
          <p:cNvPr id="7" name="Picture 6">
            <a:extLst>
              <a:ext uri="{FF2B5EF4-FFF2-40B4-BE49-F238E27FC236}">
                <a16:creationId xmlns:a16="http://schemas.microsoft.com/office/drawing/2014/main" id="{95299906-9323-46A1-8992-1A6CFEDA2FB3}"/>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952400" y="4712580"/>
            <a:ext cx="756000" cy="206898"/>
          </a:xfrm>
          <a:prstGeom prst="rect">
            <a:avLst/>
          </a:prstGeom>
        </p:spPr>
      </p:pic>
      <p:sp>
        <p:nvSpPr>
          <p:cNvPr id="9" name="Date Placeholder 3">
            <a:extLst>
              <a:ext uri="{FF2B5EF4-FFF2-40B4-BE49-F238E27FC236}">
                <a16:creationId xmlns:a16="http://schemas.microsoft.com/office/drawing/2014/main" id="{AB618018-A126-4E13-B4A2-591A064ED423}"/>
              </a:ext>
            </a:extLst>
          </p:cNvPr>
          <p:cNvSpPr>
            <a:spLocks noGrp="1"/>
          </p:cNvSpPr>
          <p:nvPr>
            <p:ph type="dt" sz="half" idx="2"/>
          </p:nvPr>
        </p:nvSpPr>
        <p:spPr>
          <a:xfrm>
            <a:off x="6767977" y="4806189"/>
            <a:ext cx="612000" cy="122422"/>
          </a:xfrm>
          <a:prstGeom prst="rect">
            <a:avLst/>
          </a:prstGeom>
        </p:spPr>
        <p:txBody>
          <a:bodyPr vert="horz" lIns="0" tIns="0" rIns="0" bIns="0" rtlCol="0" anchor="b" anchorCtr="0"/>
          <a:lstStyle>
            <a:lvl1pPr algn="r">
              <a:defRPr lang="en-GB" sz="569" smtClean="0">
                <a:solidFill>
                  <a:schemeClr val="accent6"/>
                </a:solidFill>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fld id="{F17603E9-E1E6-4339-A9A6-5BBF0D90A9D4}" type="datetime1">
              <a:rPr lang="en-US" smtClean="0"/>
              <a:t>2/14/2024</a:t>
            </a:fld>
            <a:endParaRPr lang="en-GB"/>
          </a:p>
        </p:txBody>
      </p:sp>
      <p:sp>
        <p:nvSpPr>
          <p:cNvPr id="11" name="Footer Placeholder 4">
            <a:extLst>
              <a:ext uri="{FF2B5EF4-FFF2-40B4-BE49-F238E27FC236}">
                <a16:creationId xmlns:a16="http://schemas.microsoft.com/office/drawing/2014/main" id="{E6C61017-E9EE-48D0-B222-079BF55D563B}"/>
              </a:ext>
            </a:extLst>
          </p:cNvPr>
          <p:cNvSpPr>
            <a:spLocks noGrp="1"/>
          </p:cNvSpPr>
          <p:nvPr>
            <p:ph type="ftr" sz="quarter" idx="3"/>
          </p:nvPr>
        </p:nvSpPr>
        <p:spPr>
          <a:xfrm>
            <a:off x="4932000" y="4806189"/>
            <a:ext cx="1800000" cy="122422"/>
          </a:xfrm>
          <a:prstGeom prst="rect">
            <a:avLst/>
          </a:prstGeom>
        </p:spPr>
        <p:txBody>
          <a:bodyPr vert="horz" lIns="0" tIns="0" rIns="0" bIns="0" rtlCol="0" anchor="b" anchorCtr="0"/>
          <a:lstStyle>
            <a:lvl1pPr algn="r">
              <a:defRPr lang="en-GB" sz="569" dirty="0">
                <a:solidFill>
                  <a:schemeClr val="accent1"/>
                </a:solidFill>
                <a:latin typeface="Orsted Sans Office" panose="00000500000000000000" pitchFamily="2" charset="0"/>
                <a:cs typeface="Arial" panose="020B0604020202020204" pitchFamily="34" charset="0"/>
                <a:sym typeface="Orsted Sans Office" panose="00000500000000000000" pitchFamily="2" charset="0"/>
              </a:defRPr>
            </a:lvl1pPr>
          </a:lstStyle>
          <a:p>
            <a:pPr>
              <a:lnSpc>
                <a:spcPct val="95000"/>
              </a:lnSpc>
            </a:pPr>
            <a:endParaRPr lang="en-GB"/>
          </a:p>
        </p:txBody>
      </p:sp>
      <p:sp>
        <p:nvSpPr>
          <p:cNvPr id="5" name="MSIPCMContentMarking" descr="{&quot;HashCode&quot;:-891226719,&quot;Placement&quot;:&quot;Footer&quot;,&quot;Top&quot;:517.4484,&quot;Left&quot;:0.0,&quot;SlideWidth&quot;:960,&quot;SlideHeight&quot;:540}">
            <a:extLst>
              <a:ext uri="{FF2B5EF4-FFF2-40B4-BE49-F238E27FC236}">
                <a16:creationId xmlns:a16="http://schemas.microsoft.com/office/drawing/2014/main" id="{027476BC-8847-4969-B1BB-FF7715CBB117}"/>
              </a:ext>
            </a:extLst>
          </p:cNvPr>
          <p:cNvSpPr txBox="1"/>
          <p:nvPr userDrawn="1"/>
        </p:nvSpPr>
        <p:spPr>
          <a:xfrm>
            <a:off x="1" y="4980698"/>
            <a:ext cx="756941" cy="110800"/>
          </a:xfrm>
          <a:prstGeom prst="rect">
            <a:avLst/>
          </a:prstGeom>
          <a:noFill/>
        </p:spPr>
        <p:txBody>
          <a:bodyPr vert="horz" wrap="square" lIns="0" tIns="0" rIns="0" bIns="0" rtlCol="0" anchor="ctr" anchorCtr="1">
            <a:spAutoFit/>
          </a:bodyPr>
          <a:lstStyle/>
          <a:p>
            <a:pPr algn="l">
              <a:lnSpc>
                <a:spcPct val="96000"/>
              </a:lnSpc>
              <a:spcBef>
                <a:spcPts val="0"/>
              </a:spcBef>
              <a:spcAft>
                <a:spcPts val="0"/>
              </a:spcAft>
            </a:pPr>
            <a:r>
              <a:rPr lang="en-GB" sz="750">
                <a:solidFill>
                  <a:srgbClr val="4099DA"/>
                </a:solidFill>
                <a:latin typeface="Arial Black" panose="020B0A04020102020204" pitchFamily="34" charset="0"/>
              </a:rPr>
              <a:t>INTERNAL</a:t>
            </a:r>
          </a:p>
        </p:txBody>
      </p:sp>
    </p:spTree>
    <p:extLst>
      <p:ext uri="{BB962C8B-B14F-4D97-AF65-F5344CB8AC3E}">
        <p14:creationId xmlns:p14="http://schemas.microsoft.com/office/powerpoint/2010/main" val="3558283135"/>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Lst>
  <p:hf hdr="0" ftr="0" dt="0"/>
  <p:txStyles>
    <p:titleStyle>
      <a:lvl1pPr algn="l" defTabSz="557198" rtl="0" eaLnBrk="1" latinLnBrk="0" hangingPunct="1">
        <a:lnSpc>
          <a:spcPct val="95000"/>
        </a:lnSpc>
        <a:spcBef>
          <a:spcPct val="0"/>
        </a:spcBef>
        <a:buNone/>
        <a:defRPr sz="1217" b="1" i="0" kern="1200">
          <a:solidFill>
            <a:schemeClr val="accent1"/>
          </a:solidFill>
          <a:latin typeface="Orsted Sans Office" panose="00000500000000000000" pitchFamily="2" charset="0"/>
          <a:ea typeface="+mj-ea"/>
          <a:cs typeface="Arial" panose="020B0604020202020204" pitchFamily="34" charset="0"/>
          <a:sym typeface="Orsted Sans Office" panose="00000500000000000000" pitchFamily="2" charset="0"/>
        </a:defRPr>
      </a:lvl1pPr>
    </p:titleStyle>
    <p:bodyStyle>
      <a:lvl1pPr marL="0" indent="0" algn="l" defTabSz="557198" rtl="0" eaLnBrk="1" latinLnBrk="0" hangingPunct="1">
        <a:lnSpc>
          <a:spcPct val="95000"/>
        </a:lnSpc>
        <a:spcBef>
          <a:spcPts val="650"/>
        </a:spcBef>
        <a:buFontTx/>
        <a:buNone/>
        <a:defRPr sz="1056" b="1" kern="1200">
          <a:solidFill>
            <a:schemeClr val="tx2"/>
          </a:solidFill>
          <a:latin typeface="Orsted Sans Office" panose="00000500000000000000" pitchFamily="2" charset="0"/>
          <a:ea typeface="+mn-ea"/>
          <a:cs typeface="Arial" panose="020B0604020202020204" pitchFamily="34" charset="0"/>
          <a:sym typeface="Orsted Sans Office" panose="00000500000000000000" pitchFamily="2" charset="0"/>
        </a:defRPr>
      </a:lvl1pPr>
      <a:lvl2pPr marL="350990" indent="-175495" algn="l" defTabSz="557198" rtl="0" eaLnBrk="1" latinLnBrk="0" hangingPunct="1">
        <a:lnSpc>
          <a:spcPct val="95000"/>
        </a:lnSpc>
        <a:spcBef>
          <a:spcPts val="650"/>
        </a:spcBef>
        <a:buFont typeface="Arial" panose="020B0604020202020204" pitchFamily="34" charset="0"/>
        <a:buChar char="–"/>
        <a:defRPr sz="1056" kern="1200">
          <a:solidFill>
            <a:schemeClr val="tx2"/>
          </a:solidFill>
          <a:latin typeface="Orsted Sans Office" panose="00000500000000000000" pitchFamily="2" charset="0"/>
          <a:ea typeface="+mn-ea"/>
          <a:cs typeface="Arial" panose="020B0604020202020204" pitchFamily="34" charset="0"/>
          <a:sym typeface="Orsted Sans Office" panose="00000500000000000000" pitchFamily="2" charset="0"/>
        </a:defRPr>
      </a:lvl2pPr>
      <a:lvl3pPr marL="526484" indent="-175495" algn="l" defTabSz="557198" rtl="0" eaLnBrk="1" latinLnBrk="0" hangingPunct="1">
        <a:lnSpc>
          <a:spcPct val="95000"/>
        </a:lnSpc>
        <a:spcBef>
          <a:spcPts val="650"/>
        </a:spcBef>
        <a:buFont typeface="Arial" panose="020B0604020202020204" pitchFamily="34" charset="0"/>
        <a:buChar char="–"/>
        <a:defRPr sz="1056" kern="1200">
          <a:solidFill>
            <a:schemeClr val="tx2"/>
          </a:solidFill>
          <a:latin typeface="Orsted Sans Office" panose="00000500000000000000" pitchFamily="2" charset="0"/>
          <a:ea typeface="+mn-ea"/>
          <a:cs typeface="Arial" panose="020B0604020202020204" pitchFamily="34" charset="0"/>
          <a:sym typeface="Orsted Sans Office" panose="00000500000000000000" pitchFamily="2" charset="0"/>
        </a:defRPr>
      </a:lvl3pPr>
      <a:lvl4pPr marL="701978" indent="-175495" algn="l" defTabSz="557198" rtl="0" eaLnBrk="1" latinLnBrk="0" hangingPunct="1">
        <a:lnSpc>
          <a:spcPct val="95000"/>
        </a:lnSpc>
        <a:spcBef>
          <a:spcPts val="650"/>
        </a:spcBef>
        <a:buFont typeface="Arial" panose="020B0604020202020204" pitchFamily="34" charset="0"/>
        <a:buChar char="–"/>
        <a:defRPr sz="1056" kern="1200">
          <a:solidFill>
            <a:schemeClr val="tx2"/>
          </a:solidFill>
          <a:latin typeface="Orsted Sans Office" panose="00000500000000000000" pitchFamily="2" charset="0"/>
          <a:ea typeface="+mn-ea"/>
          <a:cs typeface="Arial" panose="020B0604020202020204" pitchFamily="34" charset="0"/>
          <a:sym typeface="Orsted Sans Office" panose="00000500000000000000" pitchFamily="2" charset="0"/>
        </a:defRPr>
      </a:lvl4pPr>
      <a:lvl5pPr marL="877473" indent="-175495" algn="l" defTabSz="557198" rtl="0" eaLnBrk="1" latinLnBrk="0" hangingPunct="1">
        <a:lnSpc>
          <a:spcPct val="95000"/>
        </a:lnSpc>
        <a:spcBef>
          <a:spcPts val="650"/>
        </a:spcBef>
        <a:buFont typeface="Arial" panose="020B0604020202020204" pitchFamily="34" charset="0"/>
        <a:buChar char="–"/>
        <a:defRPr sz="1056" kern="1200">
          <a:solidFill>
            <a:schemeClr val="tx2"/>
          </a:solidFill>
          <a:latin typeface="Orsted Sans Office" panose="00000500000000000000" pitchFamily="2" charset="0"/>
          <a:ea typeface="+mn-ea"/>
          <a:cs typeface="Arial" panose="020B0604020202020204" pitchFamily="34" charset="0"/>
          <a:sym typeface="Orsted Sans Office" panose="00000500000000000000" pitchFamily="2" charset="0"/>
        </a:defRPr>
      </a:lvl5pPr>
      <a:lvl6pPr marL="537329" indent="-119406" algn="l" defTabSz="557198" rtl="0" eaLnBrk="1" latinLnBrk="0" hangingPunct="1">
        <a:lnSpc>
          <a:spcPct val="96000"/>
        </a:lnSpc>
        <a:spcBef>
          <a:spcPts val="663"/>
        </a:spcBef>
        <a:buFont typeface="Arial" panose="020B0604020202020204" pitchFamily="34" charset="0"/>
        <a:buChar char="•"/>
        <a:defRPr lang="en-GB" sz="1056" kern="1200" noProof="0" dirty="0">
          <a:solidFill>
            <a:schemeClr val="tx2"/>
          </a:solidFill>
          <a:latin typeface="Arial" panose="020B0604020202020204" pitchFamily="34" charset="0"/>
          <a:ea typeface="+mn-ea"/>
          <a:cs typeface="Arial" panose="020B0604020202020204" pitchFamily="34" charset="0"/>
          <a:sym typeface="Arial" panose="020B0604020202020204" pitchFamily="34" charset="0"/>
        </a:defRPr>
      </a:lvl6pPr>
      <a:lvl7pPr marL="537329" indent="-119406" algn="l" defTabSz="557198" rtl="0" eaLnBrk="1" latinLnBrk="0" hangingPunct="1">
        <a:lnSpc>
          <a:spcPct val="96000"/>
        </a:lnSpc>
        <a:spcBef>
          <a:spcPts val="663"/>
        </a:spcBef>
        <a:buFont typeface="Arial" panose="020B0604020202020204" pitchFamily="34" charset="0"/>
        <a:buChar char="•"/>
        <a:defRPr lang="en-GB" sz="1056" kern="1200" baseline="0" noProof="0" dirty="0">
          <a:solidFill>
            <a:schemeClr val="tx2"/>
          </a:solidFill>
          <a:latin typeface="Arial" panose="020B0604020202020204" pitchFamily="34" charset="0"/>
          <a:ea typeface="+mn-ea"/>
          <a:cs typeface="Arial" panose="020B0604020202020204" pitchFamily="34" charset="0"/>
          <a:sym typeface="Arial" panose="020B0604020202020204" pitchFamily="34" charset="0"/>
        </a:defRPr>
      </a:lvl7pPr>
      <a:lvl8pPr marL="537329" indent="-119406" algn="l" defTabSz="557198" rtl="0" eaLnBrk="1" latinLnBrk="0" hangingPunct="1">
        <a:lnSpc>
          <a:spcPct val="96000"/>
        </a:lnSpc>
        <a:spcBef>
          <a:spcPts val="663"/>
        </a:spcBef>
        <a:buFont typeface="Arial" panose="020B0604020202020204" pitchFamily="34" charset="0"/>
        <a:buChar char="•"/>
        <a:defRPr sz="719" kern="1200">
          <a:solidFill>
            <a:schemeClr val="tx1"/>
          </a:solidFill>
          <a:latin typeface="+mn-lt"/>
          <a:ea typeface="+mn-ea"/>
          <a:cs typeface="+mn-cs"/>
        </a:defRPr>
      </a:lvl8pPr>
      <a:lvl9pPr marL="537329" indent="-119406" algn="l" defTabSz="557198" rtl="0" eaLnBrk="1" latinLnBrk="0" hangingPunct="1">
        <a:lnSpc>
          <a:spcPct val="96000"/>
        </a:lnSpc>
        <a:spcBef>
          <a:spcPts val="663"/>
        </a:spcBef>
        <a:buFont typeface="Arial" panose="020B0604020202020204" pitchFamily="34" charset="0"/>
        <a:buChar char="•"/>
        <a:defRPr sz="719" kern="1200" baseline="0">
          <a:solidFill>
            <a:schemeClr val="tx1"/>
          </a:solidFill>
          <a:latin typeface="+mn-lt"/>
          <a:ea typeface="+mn-ea"/>
          <a:cs typeface="+mn-cs"/>
        </a:defRPr>
      </a:lvl9pPr>
    </p:bodyStyle>
    <p:otherStyle>
      <a:defPPr>
        <a:defRPr lang="en-US"/>
      </a:defPPr>
      <a:lvl1pPr marL="0" algn="l" defTabSz="557198" rtl="0" eaLnBrk="1" latinLnBrk="0" hangingPunct="1">
        <a:defRPr sz="1097" kern="1200">
          <a:solidFill>
            <a:schemeClr val="tx1"/>
          </a:solidFill>
          <a:latin typeface="+mn-lt"/>
          <a:ea typeface="+mn-ea"/>
          <a:cs typeface="+mn-cs"/>
        </a:defRPr>
      </a:lvl1pPr>
      <a:lvl2pPr marL="278600" algn="l" defTabSz="557198" rtl="0" eaLnBrk="1" latinLnBrk="0" hangingPunct="1">
        <a:defRPr sz="1097" kern="1200">
          <a:solidFill>
            <a:schemeClr val="tx1"/>
          </a:solidFill>
          <a:latin typeface="+mn-lt"/>
          <a:ea typeface="+mn-ea"/>
          <a:cs typeface="+mn-cs"/>
        </a:defRPr>
      </a:lvl2pPr>
      <a:lvl3pPr marL="557198" algn="l" defTabSz="557198" rtl="0" eaLnBrk="1" latinLnBrk="0" hangingPunct="1">
        <a:defRPr sz="1097" kern="1200">
          <a:solidFill>
            <a:schemeClr val="tx1"/>
          </a:solidFill>
          <a:latin typeface="+mn-lt"/>
          <a:ea typeface="+mn-ea"/>
          <a:cs typeface="+mn-cs"/>
        </a:defRPr>
      </a:lvl3pPr>
      <a:lvl4pPr marL="835799" algn="l" defTabSz="557198" rtl="0" eaLnBrk="1" latinLnBrk="0" hangingPunct="1">
        <a:defRPr sz="1097" kern="1200">
          <a:solidFill>
            <a:schemeClr val="tx1"/>
          </a:solidFill>
          <a:latin typeface="+mn-lt"/>
          <a:ea typeface="+mn-ea"/>
          <a:cs typeface="+mn-cs"/>
        </a:defRPr>
      </a:lvl4pPr>
      <a:lvl5pPr marL="1114398" algn="l" defTabSz="557198" rtl="0" eaLnBrk="1" latinLnBrk="0" hangingPunct="1">
        <a:defRPr sz="1097" kern="1200">
          <a:solidFill>
            <a:schemeClr val="tx1"/>
          </a:solidFill>
          <a:latin typeface="+mn-lt"/>
          <a:ea typeface="+mn-ea"/>
          <a:cs typeface="+mn-cs"/>
        </a:defRPr>
      </a:lvl5pPr>
      <a:lvl6pPr marL="1392998" algn="l" defTabSz="557198" rtl="0" eaLnBrk="1" latinLnBrk="0" hangingPunct="1">
        <a:defRPr sz="1097" kern="1200">
          <a:solidFill>
            <a:schemeClr val="tx1"/>
          </a:solidFill>
          <a:latin typeface="+mn-lt"/>
          <a:ea typeface="+mn-ea"/>
          <a:cs typeface="+mn-cs"/>
        </a:defRPr>
      </a:lvl6pPr>
      <a:lvl7pPr marL="1671597" algn="l" defTabSz="557198" rtl="0" eaLnBrk="1" latinLnBrk="0" hangingPunct="1">
        <a:defRPr sz="1097" kern="1200">
          <a:solidFill>
            <a:schemeClr val="tx1"/>
          </a:solidFill>
          <a:latin typeface="+mn-lt"/>
          <a:ea typeface="+mn-ea"/>
          <a:cs typeface="+mn-cs"/>
        </a:defRPr>
      </a:lvl7pPr>
      <a:lvl8pPr marL="1950197" algn="l" defTabSz="557198" rtl="0" eaLnBrk="1" latinLnBrk="0" hangingPunct="1">
        <a:defRPr sz="1097" kern="1200">
          <a:solidFill>
            <a:schemeClr val="tx1"/>
          </a:solidFill>
          <a:latin typeface="+mn-lt"/>
          <a:ea typeface="+mn-ea"/>
          <a:cs typeface="+mn-cs"/>
        </a:defRPr>
      </a:lvl8pPr>
      <a:lvl9pPr marL="2228796" algn="l" defTabSz="557198" rtl="0" eaLnBrk="1" latinLnBrk="0" hangingPunct="1">
        <a:defRPr sz="1097"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F9E5E3-50B6-4FBB-92A3-9FF023DDE2C5}"/>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CD748E6F-0121-4691-8E7F-4F7004A7CAA4}"/>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114284318"/>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 id="2147483883" r:id="rId21"/>
    <p:sldLayoutId id="2147483884" r:id="rId22"/>
    <p:sldLayoutId id="2147483885" r:id="rId23"/>
    <p:sldLayoutId id="2147483886" r:id="rId24"/>
    <p:sldLayoutId id="2147483887" r:id="rId25"/>
    <p:sldLayoutId id="2147483888" r:id="rId26"/>
    <p:sldLayoutId id="2147483889" r:id="rId27"/>
    <p:sldLayoutId id="2147483890" r:id="rId28"/>
    <p:sldLayoutId id="2147483891" r:id="rId29"/>
    <p:sldLayoutId id="2147483892" r:id="rId30"/>
    <p:sldLayoutId id="2147483893" r:id="rId31"/>
    <p:sldLayoutId id="2147483894" r:id="rId32"/>
    <p:sldLayoutId id="2147483895" r:id="rId33"/>
    <p:sldLayoutId id="2147483896" r:id="rId34"/>
    <p:sldLayoutId id="2147483897" r:id="rId35"/>
    <p:sldLayoutId id="2147483898" r:id="rId36"/>
    <p:sldLayoutId id="2147483899" r:id="rId37"/>
    <p:sldLayoutId id="2147483900" r:id="rId38"/>
    <p:sldLayoutId id="2147483901" r:id="rId39"/>
  </p:sldLayoutIdLst>
  <p:hf hdr="0" ftr="0" dt="0"/>
  <p:txStyles>
    <p:titleStyle>
      <a:lvl1pPr algn="l" defTabSz="685783" rtl="0" eaLnBrk="1" latinLnBrk="0" hangingPunct="1">
        <a:lnSpc>
          <a:spcPct val="90000"/>
        </a:lnSpc>
        <a:spcBef>
          <a:spcPct val="0"/>
        </a:spcBef>
        <a:buNone/>
        <a:defRPr sz="2475" kern="1200">
          <a:solidFill>
            <a:schemeClr val="tx2"/>
          </a:solidFill>
          <a:latin typeface="Arial" panose="020B0604020202020204" pitchFamily="34" charset="0"/>
          <a:ea typeface="+mj-ea"/>
          <a:cs typeface="Arial" panose="020B0604020202020204" pitchFamily="34" charset="0"/>
        </a:defRPr>
      </a:lvl1pPr>
    </p:titleStyle>
    <p:bodyStyle>
      <a:lvl1pPr marL="171446" indent="-171446" algn="l" defTabSz="685783" rtl="0" eaLnBrk="1" latinLnBrk="0" hangingPunct="1">
        <a:lnSpc>
          <a:spcPct val="90000"/>
        </a:lnSpc>
        <a:spcBef>
          <a:spcPts val="750"/>
        </a:spcBef>
        <a:buClr>
          <a:schemeClr val="accent1"/>
        </a:buClr>
        <a:buFont typeface="Arial" panose="020B0604020202020204" pitchFamily="34" charset="0"/>
        <a:buChar char="•"/>
        <a:defRPr sz="1238" kern="1200">
          <a:solidFill>
            <a:srgbClr val="000000"/>
          </a:solidFill>
          <a:latin typeface="Arial" panose="020B0604020202020204" pitchFamily="34" charset="0"/>
          <a:ea typeface="+mn-ea"/>
          <a:cs typeface="Arial" panose="020B0604020202020204" pitchFamily="34" charset="0"/>
        </a:defRPr>
      </a:lvl1pPr>
      <a:lvl2pPr marL="514337" indent="-171446" algn="l" defTabSz="685783" rtl="0" eaLnBrk="1" latinLnBrk="0" hangingPunct="1">
        <a:lnSpc>
          <a:spcPct val="90000"/>
        </a:lnSpc>
        <a:spcBef>
          <a:spcPts val="375"/>
        </a:spcBef>
        <a:buClr>
          <a:schemeClr val="accent1"/>
        </a:buClr>
        <a:buFont typeface="Arial" panose="020B0604020202020204" pitchFamily="34" charset="0"/>
        <a:buChar char="•"/>
        <a:defRPr sz="1238" kern="1200">
          <a:solidFill>
            <a:srgbClr val="000000"/>
          </a:solidFill>
          <a:latin typeface="Arial" panose="020B0604020202020204" pitchFamily="34" charset="0"/>
          <a:ea typeface="+mn-ea"/>
          <a:cs typeface="Arial" panose="020B0604020202020204" pitchFamily="34" charset="0"/>
        </a:defRPr>
      </a:lvl2pPr>
      <a:lvl3pPr marL="857229" indent="-171446" algn="l" defTabSz="685783" rtl="0" eaLnBrk="1" latinLnBrk="0" hangingPunct="1">
        <a:lnSpc>
          <a:spcPct val="90000"/>
        </a:lnSpc>
        <a:spcBef>
          <a:spcPts val="375"/>
        </a:spcBef>
        <a:buClr>
          <a:schemeClr val="accent1"/>
        </a:buClr>
        <a:buFont typeface="Arial" panose="020B0604020202020204" pitchFamily="34" charset="0"/>
        <a:buChar char="•"/>
        <a:defRPr sz="1238" kern="1200">
          <a:solidFill>
            <a:srgbClr val="000000"/>
          </a:solidFill>
          <a:latin typeface="Arial" panose="020B0604020202020204" pitchFamily="34" charset="0"/>
          <a:ea typeface="+mn-ea"/>
          <a:cs typeface="Arial" panose="020B0604020202020204" pitchFamily="34" charset="0"/>
        </a:defRPr>
      </a:lvl3pPr>
      <a:lvl4pPr marL="1200120" indent="-171446" algn="l" defTabSz="685783" rtl="0" eaLnBrk="1" latinLnBrk="0" hangingPunct="1">
        <a:lnSpc>
          <a:spcPct val="90000"/>
        </a:lnSpc>
        <a:spcBef>
          <a:spcPts val="375"/>
        </a:spcBef>
        <a:buClr>
          <a:schemeClr val="accent1"/>
        </a:buClr>
        <a:buFont typeface="Arial" panose="020B0604020202020204" pitchFamily="34" charset="0"/>
        <a:buChar char="•"/>
        <a:defRPr sz="1238" kern="1200">
          <a:solidFill>
            <a:srgbClr val="000000"/>
          </a:solidFill>
          <a:latin typeface="Arial" panose="020B0604020202020204" pitchFamily="34" charset="0"/>
          <a:ea typeface="+mn-ea"/>
          <a:cs typeface="Arial" panose="020B0604020202020204" pitchFamily="34" charset="0"/>
        </a:defRPr>
      </a:lvl4pPr>
      <a:lvl5pPr marL="1543011" indent="-171446" algn="l" defTabSz="685783" rtl="0" eaLnBrk="1" latinLnBrk="0" hangingPunct="1">
        <a:lnSpc>
          <a:spcPct val="90000"/>
        </a:lnSpc>
        <a:spcBef>
          <a:spcPts val="375"/>
        </a:spcBef>
        <a:buClr>
          <a:schemeClr val="accent1"/>
        </a:buClr>
        <a:buFont typeface="Arial" panose="020B0604020202020204" pitchFamily="34" charset="0"/>
        <a:buChar char="•"/>
        <a:defRPr sz="1238" kern="1200">
          <a:solidFill>
            <a:srgbClr val="000000"/>
          </a:solidFill>
          <a:latin typeface="Arial" panose="020B0604020202020204" pitchFamily="34" charset="0"/>
          <a:ea typeface="+mn-ea"/>
          <a:cs typeface="Arial" panose="020B060402020202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4"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4"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9"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1" algn="l" defTabSz="685783"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A29D01-BFC2-4ADA-B8B2-700934C95AEC}"/>
              </a:ext>
            </a:extLst>
          </p:cNvPr>
          <p:cNvSpPr>
            <a:spLocks noGrp="1"/>
          </p:cNvSpPr>
          <p:nvPr>
            <p:ph type="title"/>
          </p:nvPr>
        </p:nvSpPr>
        <p:spPr>
          <a:xfrm>
            <a:off x="628650" y="274142"/>
            <a:ext cx="7886700" cy="993874"/>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783F6E6-BAEC-4459-9625-F520B50E1CA3}"/>
              </a:ext>
            </a:extLst>
          </p:cNvPr>
          <p:cNvSpPr>
            <a:spLocks noGrp="1"/>
          </p:cNvSpPr>
          <p:nvPr>
            <p:ph type="body" idx="1"/>
          </p:nvPr>
        </p:nvSpPr>
        <p:spPr>
          <a:xfrm>
            <a:off x="680326" y="1368922"/>
            <a:ext cx="7780106" cy="322805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a:extLst>
              <a:ext uri="{FF2B5EF4-FFF2-40B4-BE49-F238E27FC236}">
                <a16:creationId xmlns:a16="http://schemas.microsoft.com/office/drawing/2014/main" id="{0F249ECF-2B07-704F-8A4F-7F6CF9B6A5B2}"/>
              </a:ext>
            </a:extLst>
          </p:cNvPr>
          <p:cNvPicPr>
            <a:picLocks noChangeAspect="1"/>
          </p:cNvPicPr>
          <p:nvPr userDrawn="1"/>
        </p:nvPicPr>
        <p:blipFill>
          <a:blip r:embed="rId11" cstate="print">
            <a:extLst>
              <a:ext uri="{28A0092B-C50C-407E-A947-70E740481C1C}">
                <a14:useLocalDpi xmlns:a14="http://schemas.microsoft.com/office/drawing/2010/main" val="0"/>
              </a:ext>
            </a:extLst>
          </a:blip>
          <a:srcRect/>
          <a:stretch/>
        </p:blipFill>
        <p:spPr>
          <a:xfrm>
            <a:off x="7812360" y="4757750"/>
            <a:ext cx="648072" cy="228234"/>
          </a:xfrm>
          <a:prstGeom prst="rect">
            <a:avLst/>
          </a:prstGeom>
        </p:spPr>
      </p:pic>
      <p:cxnSp>
        <p:nvCxnSpPr>
          <p:cNvPr id="9" name="Straight Connector 8">
            <a:extLst>
              <a:ext uri="{FF2B5EF4-FFF2-40B4-BE49-F238E27FC236}">
                <a16:creationId xmlns:a16="http://schemas.microsoft.com/office/drawing/2014/main" id="{BEB75B3A-7E67-1047-82B5-20C69D0B1918}"/>
              </a:ext>
            </a:extLst>
          </p:cNvPr>
          <p:cNvCxnSpPr>
            <a:cxnSpLocks/>
          </p:cNvCxnSpPr>
          <p:nvPr userDrawn="1"/>
        </p:nvCxnSpPr>
        <p:spPr>
          <a:xfrm>
            <a:off x="680326" y="4596975"/>
            <a:ext cx="778010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9026497"/>
      </p:ext>
    </p:extLst>
  </p:cSld>
  <p:clrMap bg1="lt1" tx1="dk1" bg2="lt2" tx2="dk2" accent1="accent1" accent2="accent2" accent3="accent3" accent4="accent4" accent5="accent5" accent6="accent6" hlink="hlink" folHlink="folHlink"/>
  <p:sldLayoutIdLst>
    <p:sldLayoutId id="2147483903" r:id="rId1"/>
    <p:sldLayoutId id="2147483904" r:id="rId2"/>
    <p:sldLayoutId id="2147483905" r:id="rId3"/>
    <p:sldLayoutId id="2147483906" r:id="rId4"/>
    <p:sldLayoutId id="2147483907" r:id="rId5"/>
    <p:sldLayoutId id="2147483908" r:id="rId6"/>
    <p:sldLayoutId id="2147483909" r:id="rId7"/>
    <p:sldLayoutId id="2147483910" r:id="rId8"/>
    <p:sldLayoutId id="2147483911" r:id="rId9"/>
  </p:sldLayoutIdLst>
  <p:hf hdr="0" ftr="0" dt="0"/>
  <p:txStyles>
    <p:titleStyle>
      <a:lvl1pPr algn="l" defTabSz="514350" rtl="0" eaLnBrk="1" latinLnBrk="0" hangingPunct="1">
        <a:lnSpc>
          <a:spcPct val="90000"/>
        </a:lnSpc>
        <a:spcBef>
          <a:spcPct val="0"/>
        </a:spcBef>
        <a:buNone/>
        <a:defRPr sz="2475" kern="1200">
          <a:solidFill>
            <a:schemeClr val="tx2"/>
          </a:solidFill>
          <a:latin typeface="Arial" panose="020B0604020202020204" pitchFamily="34" charset="0"/>
          <a:ea typeface="+mj-ea"/>
          <a:cs typeface="Arial" panose="020B0604020202020204" pitchFamily="34" charset="0"/>
        </a:defRPr>
      </a:lvl1pPr>
    </p:titleStyle>
    <p:bodyStyle>
      <a:lvl1pPr marL="128588" indent="-128588" algn="l" defTabSz="514350" rtl="0" eaLnBrk="1" latinLnBrk="0" hangingPunct="1">
        <a:lnSpc>
          <a:spcPct val="90000"/>
        </a:lnSpc>
        <a:spcBef>
          <a:spcPts val="563"/>
        </a:spcBef>
        <a:buClr>
          <a:schemeClr val="accent1"/>
        </a:buClr>
        <a:buFont typeface="Arial" panose="020B0604020202020204" pitchFamily="34" charset="0"/>
        <a:buChar char="•"/>
        <a:defRPr sz="1463"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Clr>
          <a:schemeClr val="accent1"/>
        </a:buClr>
        <a:buFont typeface="Arial" panose="020B0604020202020204" pitchFamily="34" charset="0"/>
        <a:buChar char="•"/>
        <a:defRPr sz="1463"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Clr>
          <a:schemeClr val="accent1"/>
        </a:buClr>
        <a:buFont typeface="Arial" panose="020B0604020202020204" pitchFamily="34" charset="0"/>
        <a:buChar char="•"/>
        <a:defRPr sz="1463"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Clr>
          <a:schemeClr val="accent1"/>
        </a:buClr>
        <a:buFont typeface="Arial" panose="020B0604020202020204" pitchFamily="34" charset="0"/>
        <a:buChar char="•"/>
        <a:defRPr sz="146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Clr>
          <a:schemeClr val="accent1"/>
        </a:buClr>
        <a:buFont typeface="Arial" panose="020B0604020202020204" pitchFamily="34" charset="0"/>
        <a:buChar char="•"/>
        <a:defRPr sz="146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4B0DB6C-930F-144F-A592-AFB1F18C382A}" type="datetimeFigureOut">
              <a:rPr lang="en-US" smtClean="0"/>
              <a:pPr/>
              <a:t>2/14/2024</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F60F8B0-667A-8247-BF7A-537E8E69FD5D}" type="slidenum">
              <a:rPr lang="en-US" smtClean="0"/>
              <a:pPr/>
              <a:t>‹#›</a:t>
            </a:fld>
            <a:endParaRPr lang="en-US"/>
          </a:p>
        </p:txBody>
      </p:sp>
    </p:spTree>
    <p:extLst>
      <p:ext uri="{BB962C8B-B14F-4D97-AF65-F5344CB8AC3E}">
        <p14:creationId xmlns:p14="http://schemas.microsoft.com/office/powerpoint/2010/main" val="2204948543"/>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Lst>
  <p:txStyles>
    <p:titleStyle>
      <a:lvl1pPr algn="ctr" defTabSz="342900" rtl="0" eaLnBrk="1" latinLnBrk="0" hangingPunct="1">
        <a:spcBef>
          <a:spcPct val="0"/>
        </a:spcBef>
        <a:buNone/>
        <a:defRPr sz="3300" kern="1200">
          <a:solidFill>
            <a:schemeClr val="tx1"/>
          </a:solidFill>
          <a:latin typeface="Bebas Neue" panose="020B0606020202050201" pitchFamily="34" charset="0"/>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Bebas Neue" panose="020B0606020202050201" pitchFamily="34" charset="0"/>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Bebas Neue" panose="020B0606020202050201" pitchFamily="34" charset="0"/>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Bebas Neue" panose="020B0606020202050201" pitchFamily="34" charset="0"/>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Bebas Neue" panose="020B0606020202050201" pitchFamily="34" charset="0"/>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Bebas Neue" panose="020B0606020202050201" pitchFamily="34" charset="0"/>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1" y="669101"/>
            <a:ext cx="9023954" cy="4385183"/>
          </a:xfrm>
          <a:prstGeom prst="rect">
            <a:avLst/>
          </a:prstGeom>
        </p:spPr>
      </p:pic>
      <p:sp>
        <p:nvSpPr>
          <p:cNvPr id="2" name="Holder 2"/>
          <p:cNvSpPr>
            <a:spLocks noGrp="1"/>
          </p:cNvSpPr>
          <p:nvPr>
            <p:ph type="title"/>
          </p:nvPr>
        </p:nvSpPr>
        <p:spPr>
          <a:xfrm>
            <a:off x="59054" y="133598"/>
            <a:ext cx="8840153" cy="553998"/>
          </a:xfrm>
          <a:prstGeom prst="rect">
            <a:avLst/>
          </a:prstGeom>
        </p:spPr>
        <p:txBody>
          <a:bodyPr wrap="square" lIns="0" tIns="0" rIns="0" bIns="0">
            <a:spAutoFit/>
          </a:bodyPr>
          <a:lstStyle>
            <a:lvl1pPr>
              <a:defRPr sz="3600" b="0" i="0">
                <a:solidFill>
                  <a:schemeClr val="tx1"/>
                </a:solidFill>
                <a:latin typeface="Trebuchet MS"/>
                <a:cs typeface="Trebuchet MS"/>
              </a:defRPr>
            </a:lvl1pPr>
          </a:lstStyle>
          <a:p>
            <a:endParaRPr/>
          </a:p>
        </p:txBody>
      </p:sp>
      <p:sp>
        <p:nvSpPr>
          <p:cNvPr id="3" name="Holder 3"/>
          <p:cNvSpPr>
            <a:spLocks noGrp="1"/>
          </p:cNvSpPr>
          <p:nvPr>
            <p:ph type="body" idx="1"/>
          </p:nvPr>
        </p:nvSpPr>
        <p:spPr>
          <a:xfrm>
            <a:off x="524027" y="1015270"/>
            <a:ext cx="8021003" cy="307777"/>
          </a:xfrm>
          <a:prstGeom prst="rect">
            <a:avLst/>
          </a:prstGeom>
        </p:spPr>
        <p:txBody>
          <a:bodyPr wrap="square" lIns="0" tIns="0" rIns="0" bIns="0">
            <a:spAutoFit/>
          </a:bodyPr>
          <a:lstStyle>
            <a:lvl1pPr>
              <a:defRPr sz="2000" b="0" i="0">
                <a:solidFill>
                  <a:schemeClr val="tx1"/>
                </a:solidFill>
                <a:latin typeface="Trebuchet MS"/>
                <a:cs typeface="Trebuchet MS"/>
              </a:defRPr>
            </a:lvl1pPr>
          </a:lstStyle>
          <a:p>
            <a:endParaRPr/>
          </a:p>
        </p:txBody>
      </p:sp>
      <p:sp>
        <p:nvSpPr>
          <p:cNvPr id="4" name="Holder 4"/>
          <p:cNvSpPr>
            <a:spLocks noGrp="1"/>
          </p:cNvSpPr>
          <p:nvPr>
            <p:ph type="ftr" sz="quarter" idx="5"/>
          </p:nvPr>
        </p:nvSpPr>
        <p:spPr>
          <a:xfrm>
            <a:off x="3108960" y="4783455"/>
            <a:ext cx="292608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2/14/2024</a:t>
            </a:fld>
            <a:endParaRPr lang="en-US"/>
          </a:p>
        </p:txBody>
      </p:sp>
      <p:sp>
        <p:nvSpPr>
          <p:cNvPr id="6" name="Holder 6"/>
          <p:cNvSpPr>
            <a:spLocks noGrp="1"/>
          </p:cNvSpPr>
          <p:nvPr>
            <p:ph type="sldNum" sz="quarter" idx="7"/>
          </p:nvPr>
        </p:nvSpPr>
        <p:spPr>
          <a:xfrm>
            <a:off x="6583680" y="4783455"/>
            <a:ext cx="210312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460432035"/>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Lst>
  <p:txStyles>
    <p:titleStyle>
      <a:lvl1pPr>
        <a:defRPr>
          <a:latin typeface="+mj-lt"/>
          <a:ea typeface="+mj-ea"/>
          <a:cs typeface="+mj-cs"/>
        </a:defRPr>
      </a:lvl1pPr>
    </p:titleStyle>
    <p:bodyStyle>
      <a:lvl1pPr marL="0">
        <a:defRPr>
          <a:latin typeface="+mn-lt"/>
          <a:ea typeface="+mn-ea"/>
          <a:cs typeface="+mn-cs"/>
        </a:defRPr>
      </a:lvl1pPr>
      <a:lvl2pPr marL="342900">
        <a:defRPr>
          <a:latin typeface="+mn-lt"/>
          <a:ea typeface="+mn-ea"/>
          <a:cs typeface="+mn-cs"/>
        </a:defRPr>
      </a:lvl2pPr>
      <a:lvl3pPr marL="685800">
        <a:defRPr>
          <a:latin typeface="+mn-lt"/>
          <a:ea typeface="+mn-ea"/>
          <a:cs typeface="+mn-cs"/>
        </a:defRPr>
      </a:lvl3pPr>
      <a:lvl4pPr marL="1028700">
        <a:defRPr>
          <a:latin typeface="+mn-lt"/>
          <a:ea typeface="+mn-ea"/>
          <a:cs typeface="+mn-cs"/>
        </a:defRPr>
      </a:lvl4pPr>
      <a:lvl5pPr marL="1371600">
        <a:defRPr>
          <a:latin typeface="+mn-lt"/>
          <a:ea typeface="+mn-ea"/>
          <a:cs typeface="+mn-cs"/>
        </a:defRPr>
      </a:lvl5pPr>
      <a:lvl6pPr marL="1714500">
        <a:defRPr>
          <a:latin typeface="+mn-lt"/>
          <a:ea typeface="+mn-ea"/>
          <a:cs typeface="+mn-cs"/>
        </a:defRPr>
      </a:lvl6pPr>
      <a:lvl7pPr marL="2057400">
        <a:defRPr>
          <a:latin typeface="+mn-lt"/>
          <a:ea typeface="+mn-ea"/>
          <a:cs typeface="+mn-cs"/>
        </a:defRPr>
      </a:lvl7pPr>
      <a:lvl8pPr marL="2400300">
        <a:defRPr>
          <a:latin typeface="+mn-lt"/>
          <a:ea typeface="+mn-ea"/>
          <a:cs typeface="+mn-cs"/>
        </a:defRPr>
      </a:lvl8pPr>
      <a:lvl9pPr marL="2743200">
        <a:defRPr>
          <a:latin typeface="+mn-lt"/>
          <a:ea typeface="+mn-ea"/>
          <a:cs typeface="+mn-cs"/>
        </a:defRPr>
      </a:lvl9pPr>
    </p:bodyStyle>
    <p:otherStyle>
      <a:lvl1pPr marL="0">
        <a:defRPr>
          <a:latin typeface="+mn-lt"/>
          <a:ea typeface="+mn-ea"/>
          <a:cs typeface="+mn-cs"/>
        </a:defRPr>
      </a:lvl1pPr>
      <a:lvl2pPr marL="342900">
        <a:defRPr>
          <a:latin typeface="+mn-lt"/>
          <a:ea typeface="+mn-ea"/>
          <a:cs typeface="+mn-cs"/>
        </a:defRPr>
      </a:lvl2pPr>
      <a:lvl3pPr marL="685800">
        <a:defRPr>
          <a:latin typeface="+mn-lt"/>
          <a:ea typeface="+mn-ea"/>
          <a:cs typeface="+mn-cs"/>
        </a:defRPr>
      </a:lvl3pPr>
      <a:lvl4pPr marL="1028700">
        <a:defRPr>
          <a:latin typeface="+mn-lt"/>
          <a:ea typeface="+mn-ea"/>
          <a:cs typeface="+mn-cs"/>
        </a:defRPr>
      </a:lvl4pPr>
      <a:lvl5pPr marL="1371600">
        <a:defRPr>
          <a:latin typeface="+mn-lt"/>
          <a:ea typeface="+mn-ea"/>
          <a:cs typeface="+mn-cs"/>
        </a:defRPr>
      </a:lvl5pPr>
      <a:lvl6pPr marL="1714500">
        <a:defRPr>
          <a:latin typeface="+mn-lt"/>
          <a:ea typeface="+mn-ea"/>
          <a:cs typeface="+mn-cs"/>
        </a:defRPr>
      </a:lvl6pPr>
      <a:lvl7pPr marL="2057400">
        <a:defRPr>
          <a:latin typeface="+mn-lt"/>
          <a:ea typeface="+mn-ea"/>
          <a:cs typeface="+mn-cs"/>
        </a:defRPr>
      </a:lvl7pPr>
      <a:lvl8pPr marL="2400300">
        <a:defRPr>
          <a:latin typeface="+mn-lt"/>
          <a:ea typeface="+mn-ea"/>
          <a:cs typeface="+mn-cs"/>
        </a:defRPr>
      </a:lvl8pPr>
      <a:lvl9pPr marL="27432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hyperlink" Target="https://www.scottishrenewables.com/about/team" TargetMode="External"/><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8" Type="http://schemas.openxmlformats.org/officeDocument/2006/relationships/hyperlink" Target="https://www.scottishrenewables.com/membership/policyupdates/policy-making-process" TargetMode="Externa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85.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8.xml"/><Relationship Id="rId13" Type="http://schemas.openxmlformats.org/officeDocument/2006/relationships/diagramData" Target="../diagrams/data9.xml"/><Relationship Id="rId18" Type="http://schemas.openxmlformats.org/officeDocument/2006/relationships/diagramData" Target="../diagrams/data10.xml"/><Relationship Id="rId3" Type="http://schemas.openxmlformats.org/officeDocument/2006/relationships/diagramData" Target="../diagrams/data7.xml"/><Relationship Id="rId21" Type="http://schemas.openxmlformats.org/officeDocument/2006/relationships/diagramColors" Target="../diagrams/colors10.xml"/><Relationship Id="rId7" Type="http://schemas.microsoft.com/office/2007/relationships/diagramDrawing" Target="../diagrams/drawing7.xml"/><Relationship Id="rId12" Type="http://schemas.microsoft.com/office/2007/relationships/diagramDrawing" Target="../diagrams/drawing8.xml"/><Relationship Id="rId17" Type="http://schemas.microsoft.com/office/2007/relationships/diagramDrawing" Target="../diagrams/drawing9.xml"/><Relationship Id="rId2" Type="http://schemas.openxmlformats.org/officeDocument/2006/relationships/notesSlide" Target="../notesSlides/notesSlide9.xml"/><Relationship Id="rId16" Type="http://schemas.openxmlformats.org/officeDocument/2006/relationships/diagramColors" Target="../diagrams/colors9.xml"/><Relationship Id="rId20" Type="http://schemas.openxmlformats.org/officeDocument/2006/relationships/diagramQuickStyle" Target="../diagrams/quickStyle10.xml"/><Relationship Id="rId1" Type="http://schemas.openxmlformats.org/officeDocument/2006/relationships/slideLayout" Target="../slideLayouts/slideLayout85.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5" Type="http://schemas.openxmlformats.org/officeDocument/2006/relationships/diagramQuickStyle" Target="../diagrams/quickStyle9.xml"/><Relationship Id="rId10" Type="http://schemas.openxmlformats.org/officeDocument/2006/relationships/diagramQuickStyle" Target="../diagrams/quickStyle8.xml"/><Relationship Id="rId19" Type="http://schemas.openxmlformats.org/officeDocument/2006/relationships/diagramLayout" Target="../diagrams/layout10.xml"/><Relationship Id="rId4" Type="http://schemas.openxmlformats.org/officeDocument/2006/relationships/diagramLayout" Target="../diagrams/layout7.xml"/><Relationship Id="rId9" Type="http://schemas.openxmlformats.org/officeDocument/2006/relationships/diagramLayout" Target="../diagrams/layout8.xml"/><Relationship Id="rId14" Type="http://schemas.openxmlformats.org/officeDocument/2006/relationships/diagramLayout" Target="../diagrams/layout9.xml"/><Relationship Id="rId22" Type="http://schemas.microsoft.com/office/2007/relationships/diagramDrawing" Target="../diagrams/drawing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hyperlink" Target="mailto:simon@energylandscape.co.uk" TargetMode="External"/><Relationship Id="rId1" Type="http://schemas.openxmlformats.org/officeDocument/2006/relationships/slideLayout" Target="../slideLayouts/slideLayout9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16.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94.xml"/></Relationships>
</file>

<file path=ppt/slides/_rels/slide17.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9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20.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94.xml"/></Relationships>
</file>

<file path=ppt/slides/_rels/slide21.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9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24.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94.xml"/><Relationship Id="rId5" Type="http://schemas.openxmlformats.org/officeDocument/2006/relationships/image" Target="../media/image176.png"/><Relationship Id="rId4" Type="http://schemas.openxmlformats.org/officeDocument/2006/relationships/image" Target="../media/image175.png"/></Relationships>
</file>

<file path=ppt/slides/_rels/slide25.xml.rels><?xml version="1.0" encoding="UTF-8" standalone="yes"?>
<Relationships xmlns="http://schemas.openxmlformats.org/package/2006/relationships"><Relationship Id="rId3" Type="http://schemas.openxmlformats.org/officeDocument/2006/relationships/hyperlink" Target="https://www.linkedin.com/in/simon-gill-energy/" TargetMode="External"/><Relationship Id="rId2" Type="http://schemas.openxmlformats.org/officeDocument/2006/relationships/hyperlink" Target="mailto:simon@energylandscape.co.uk" TargetMode="External"/><Relationship Id="rId1" Type="http://schemas.openxmlformats.org/officeDocument/2006/relationships/slideLayout" Target="../slideLayouts/slideLayout97.xml"/><Relationship Id="rId4" Type="http://schemas.openxmlformats.org/officeDocument/2006/relationships/image" Target="../media/image17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8" Type="http://schemas.openxmlformats.org/officeDocument/2006/relationships/image" Target="../media/image181.jpeg"/><Relationship Id="rId3" Type="http://schemas.openxmlformats.org/officeDocument/2006/relationships/hyperlink" Target="https://twitter.com/ScotRenew" TargetMode="External"/><Relationship Id="rId7" Type="http://schemas.openxmlformats.org/officeDocument/2006/relationships/hyperlink" Target="https://www.scottishrenewables.com/" TargetMode="External"/><Relationship Id="rId2" Type="http://schemas.openxmlformats.org/officeDocument/2006/relationships/image" Target="../media/image178.png"/><Relationship Id="rId1" Type="http://schemas.openxmlformats.org/officeDocument/2006/relationships/slideLayout" Target="../slideLayouts/slideLayout8.xml"/><Relationship Id="rId6" Type="http://schemas.openxmlformats.org/officeDocument/2006/relationships/image" Target="../media/image180.png"/><Relationship Id="rId11" Type="http://schemas.openxmlformats.org/officeDocument/2006/relationships/hyperlink" Target="https://www.scottishrenewables.com/events/238-set24" TargetMode="External"/><Relationship Id="rId5" Type="http://schemas.openxmlformats.org/officeDocument/2006/relationships/hyperlink" Target="https://www.linkedin.com/company/scottish-renewables" TargetMode="External"/><Relationship Id="rId10" Type="http://schemas.openxmlformats.org/officeDocument/2006/relationships/hyperlink" Target="https://www.scottishrenewables.com/events/232-grid-24" TargetMode="External"/><Relationship Id="rId4" Type="http://schemas.openxmlformats.org/officeDocument/2006/relationships/image" Target="../media/image179.png"/><Relationship Id="rId9" Type="http://schemas.openxmlformats.org/officeDocument/2006/relationships/hyperlink" Target="https://www.scottishrenewables.com/events/233-planning-sem-2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8E3A0B-BC8A-4324-3FD5-38CD964813CA}"/>
              </a:ext>
            </a:extLst>
          </p:cNvPr>
          <p:cNvSpPr txBox="1"/>
          <p:nvPr/>
        </p:nvSpPr>
        <p:spPr>
          <a:xfrm>
            <a:off x="2366107" y="1933066"/>
            <a:ext cx="4411785" cy="1446550"/>
          </a:xfrm>
          <a:prstGeom prst="rect">
            <a:avLst/>
          </a:prstGeom>
          <a:noFill/>
        </p:spPr>
        <p:txBody>
          <a:bodyPr wrap="none" rtlCol="0">
            <a:spAutoFit/>
          </a:bodyPr>
          <a:lstStyle/>
          <a:p>
            <a:pPr algn="ctr"/>
            <a:r>
              <a:rPr lang="en-US" sz="4400" dirty="0">
                <a:solidFill>
                  <a:srgbClr val="BE097F"/>
                </a:solidFill>
                <a:latin typeface="Bebas Neue" panose="020B0606020202050201" pitchFamily="34" charset="0"/>
              </a:rPr>
              <a:t>Economics &amp; markets </a:t>
            </a:r>
          </a:p>
          <a:p>
            <a:pPr algn="ctr"/>
            <a:r>
              <a:rPr lang="en-US" sz="4400" dirty="0">
                <a:solidFill>
                  <a:srgbClr val="BE097F"/>
                </a:solidFill>
                <a:latin typeface="Bebas Neue" panose="020B0606020202050201" pitchFamily="34" charset="0"/>
              </a:rPr>
              <a:t>policy update webinar</a:t>
            </a:r>
            <a:endParaRPr lang="en-US" sz="3600" dirty="0">
              <a:solidFill>
                <a:schemeClr val="tx2">
                  <a:lumMod val="60000"/>
                  <a:lumOff val="40000"/>
                </a:schemeClr>
              </a:solidFill>
              <a:latin typeface="Bebas Neue" panose="020B0606020202050201" pitchFamily="34" charset="0"/>
            </a:endParaRPr>
          </a:p>
        </p:txBody>
      </p:sp>
      <p:sp>
        <p:nvSpPr>
          <p:cNvPr id="2" name="TextBox 1">
            <a:extLst>
              <a:ext uri="{FF2B5EF4-FFF2-40B4-BE49-F238E27FC236}">
                <a16:creationId xmlns:a16="http://schemas.microsoft.com/office/drawing/2014/main" id="{42BA3E17-8514-555A-8A60-B8F158852E4D}"/>
              </a:ext>
            </a:extLst>
          </p:cNvPr>
          <p:cNvSpPr txBox="1"/>
          <p:nvPr/>
        </p:nvSpPr>
        <p:spPr>
          <a:xfrm>
            <a:off x="2275041" y="3511422"/>
            <a:ext cx="4593918" cy="507831"/>
          </a:xfrm>
          <a:prstGeom prst="rect">
            <a:avLst/>
          </a:prstGeom>
          <a:noFill/>
        </p:spPr>
        <p:txBody>
          <a:bodyPr wrap="square" lIns="91440" tIns="45720" rIns="91440" bIns="45720" rtlCol="0" anchor="t">
            <a:spAutoFit/>
          </a:bodyPr>
          <a:lstStyle/>
          <a:p>
            <a:pPr algn="ctr"/>
            <a:r>
              <a:rPr lang="en-US" sz="2700" dirty="0">
                <a:solidFill>
                  <a:schemeClr val="tx2">
                    <a:lumMod val="60000"/>
                    <a:lumOff val="40000"/>
                  </a:schemeClr>
                </a:solidFill>
                <a:latin typeface="Bebas Neue"/>
              </a:rPr>
              <a:t>February 14, 2024</a:t>
            </a:r>
          </a:p>
        </p:txBody>
      </p:sp>
    </p:spTree>
    <p:extLst>
      <p:ext uri="{BB962C8B-B14F-4D97-AF65-F5344CB8AC3E}">
        <p14:creationId xmlns:p14="http://schemas.microsoft.com/office/powerpoint/2010/main" val="4007909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2CFF5DE-241E-7E8C-498E-855EBAB2BA35}"/>
              </a:ext>
            </a:extLst>
          </p:cNvPr>
          <p:cNvSpPr>
            <a:spLocks noGrp="1"/>
          </p:cNvSpPr>
          <p:nvPr>
            <p:ph type="title"/>
          </p:nvPr>
        </p:nvSpPr>
        <p:spPr>
          <a:xfrm>
            <a:off x="457200" y="102285"/>
            <a:ext cx="8229600" cy="857250"/>
          </a:xfrm>
        </p:spPr>
        <p:txBody>
          <a:bodyPr/>
          <a:lstStyle/>
          <a:p>
            <a:r>
              <a:rPr lang="en-US">
                <a:solidFill>
                  <a:srgbClr val="BE097F"/>
                </a:solidFill>
              </a:rPr>
              <a:t>agenda</a:t>
            </a:r>
          </a:p>
        </p:txBody>
      </p:sp>
      <p:sp>
        <p:nvSpPr>
          <p:cNvPr id="9" name="Content Placeholder 8">
            <a:extLst>
              <a:ext uri="{FF2B5EF4-FFF2-40B4-BE49-F238E27FC236}">
                <a16:creationId xmlns:a16="http://schemas.microsoft.com/office/drawing/2014/main" id="{77D5E742-45AD-328C-894D-05B25104D632}"/>
              </a:ext>
            </a:extLst>
          </p:cNvPr>
          <p:cNvSpPr>
            <a:spLocks noGrp="1"/>
          </p:cNvSpPr>
          <p:nvPr>
            <p:ph idx="1"/>
          </p:nvPr>
        </p:nvSpPr>
        <p:spPr>
          <a:xfrm>
            <a:off x="405653" y="1545166"/>
            <a:ext cx="3754760" cy="2226734"/>
          </a:xfrm>
          <a:ln>
            <a:solidFill>
              <a:srgbClr val="00B0F0"/>
            </a:solidFill>
          </a:ln>
        </p:spPr>
        <p:txBody>
          <a:bodyPr vert="horz" lIns="91440" tIns="45720" rIns="91440" bIns="45720" rtlCol="0" anchor="t">
            <a:normAutofit/>
          </a:bodyPr>
          <a:lstStyle/>
          <a:p>
            <a:pPr>
              <a:buNone/>
            </a:pPr>
            <a:r>
              <a:rPr lang="en-US" sz="1400" b="1" dirty="0">
                <a:latin typeface="Arial"/>
                <a:cs typeface="Arial"/>
              </a:rPr>
              <a:t>10:00 Welcome &amp; Introductions </a:t>
            </a:r>
            <a:endParaRPr lang="en-US" sz="1400" b="1" dirty="0">
              <a:latin typeface="Arial" panose="020B0604020202020204" pitchFamily="34" charset="0"/>
              <a:cs typeface="Arial" panose="020B0604020202020204" pitchFamily="34" charset="0"/>
            </a:endParaRPr>
          </a:p>
          <a:p>
            <a:pPr marL="285750" indent="-285750"/>
            <a:r>
              <a:rPr lang="en-US" sz="1400" dirty="0" err="1">
                <a:latin typeface="Arial"/>
                <a:cs typeface="Arial"/>
              </a:rPr>
              <a:t>Optimise</a:t>
            </a:r>
            <a:r>
              <a:rPr lang="en-US" sz="1400" dirty="0">
                <a:latin typeface="Arial"/>
                <a:cs typeface="Arial"/>
              </a:rPr>
              <a:t> your SR membership</a:t>
            </a:r>
          </a:p>
          <a:p>
            <a:pPr marL="285750" indent="-285750"/>
            <a:r>
              <a:rPr lang="en-US" sz="1400" dirty="0">
                <a:latin typeface="Arial"/>
                <a:cs typeface="Arial"/>
              </a:rPr>
              <a:t>SR Team Growth</a:t>
            </a:r>
          </a:p>
          <a:p>
            <a:pPr marL="285750" indent="-285750"/>
            <a:endParaRPr lang="en-US" sz="1400" i="1" dirty="0">
              <a:latin typeface="Arial" panose="020B0604020202020204" pitchFamily="34" charset="0"/>
              <a:cs typeface="Arial" panose="020B0604020202020204" pitchFamily="34" charset="0"/>
            </a:endParaRPr>
          </a:p>
          <a:p>
            <a:pPr>
              <a:buNone/>
            </a:pPr>
            <a:r>
              <a:rPr lang="en-US" sz="1400" b="1" dirty="0">
                <a:latin typeface="Arial"/>
                <a:cs typeface="Arial"/>
              </a:rPr>
              <a:t>10:10 Constraint Management Market Report Presentation</a:t>
            </a:r>
          </a:p>
          <a:p>
            <a:pPr marL="0" indent="0">
              <a:buNone/>
            </a:pPr>
            <a:r>
              <a:rPr lang="en-US" sz="1400" dirty="0">
                <a:solidFill>
                  <a:schemeClr val="tx2">
                    <a:lumMod val="60000"/>
                    <a:lumOff val="40000"/>
                  </a:schemeClr>
                </a:solidFill>
                <a:latin typeface="Arial"/>
                <a:cs typeface="Arial"/>
              </a:rPr>
              <a:t>Simon Gill</a:t>
            </a:r>
            <a:br>
              <a:rPr lang="en-US" sz="1400" dirty="0">
                <a:solidFill>
                  <a:schemeClr val="tx2">
                    <a:lumMod val="60000"/>
                    <a:lumOff val="40000"/>
                  </a:schemeClr>
                </a:solidFill>
                <a:latin typeface="Arial" panose="020B0604020202020204" pitchFamily="34" charset="0"/>
                <a:cs typeface="Arial" panose="020B0604020202020204" pitchFamily="34" charset="0"/>
              </a:rPr>
            </a:br>
            <a:r>
              <a:rPr lang="en-US" sz="1100" dirty="0">
                <a:solidFill>
                  <a:schemeClr val="tx2">
                    <a:lumMod val="60000"/>
                    <a:lumOff val="40000"/>
                  </a:schemeClr>
                </a:solidFill>
                <a:latin typeface="Arial"/>
                <a:cs typeface="Arial"/>
              </a:rPr>
              <a:t>Independent Consultant, The Energy Landscape</a:t>
            </a:r>
            <a:endParaRPr lang="en-US" sz="1100" dirty="0">
              <a:solidFill>
                <a:schemeClr val="tx2">
                  <a:lumMod val="60000"/>
                  <a:lumOff val="40000"/>
                </a:schemeClr>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FB3004D1-1118-C164-DA02-FE6B9CDFCECB}"/>
              </a:ext>
            </a:extLst>
          </p:cNvPr>
          <p:cNvSpPr>
            <a:spLocks noGrp="1"/>
          </p:cNvSpPr>
          <p:nvPr>
            <p:ph type="sldNum" sz="quarter" idx="12"/>
          </p:nvPr>
        </p:nvSpPr>
        <p:spPr/>
        <p:txBody>
          <a:bodyPr/>
          <a:lstStyle/>
          <a:p>
            <a:fld id="{5F60F8B0-667A-8247-BF7A-537E8E69FD5D}" type="slidenum">
              <a:rPr lang="en-US" smtClean="0"/>
              <a:pPr/>
              <a:t>2</a:t>
            </a:fld>
            <a:endParaRPr lang="en-US"/>
          </a:p>
        </p:txBody>
      </p:sp>
      <p:sp>
        <p:nvSpPr>
          <p:cNvPr id="2" name="TextBox 1">
            <a:extLst>
              <a:ext uri="{FF2B5EF4-FFF2-40B4-BE49-F238E27FC236}">
                <a16:creationId xmlns:a16="http://schemas.microsoft.com/office/drawing/2014/main" id="{E63744B0-79D1-A53B-A285-B7CB730A0447}"/>
              </a:ext>
            </a:extLst>
          </p:cNvPr>
          <p:cNvSpPr txBox="1"/>
          <p:nvPr/>
        </p:nvSpPr>
        <p:spPr>
          <a:xfrm>
            <a:off x="4368053" y="1121584"/>
            <a:ext cx="4370294" cy="3053144"/>
          </a:xfrm>
          <a:prstGeom prst="rect">
            <a:avLst/>
          </a:prstGeom>
          <a:noFill/>
          <a:ln>
            <a:solidFill>
              <a:srgbClr val="00B0F0"/>
            </a:solidFill>
          </a:ln>
        </p:spPr>
        <p:txBody>
          <a:bodyPr wrap="square" lIns="91440" tIns="45720" rIns="91440" bIns="45720" rtlCol="0" anchor="t">
            <a:spAutoFit/>
          </a:bodyPr>
          <a:lstStyle/>
          <a:p>
            <a:pPr marL="257175" indent="-257175" defTabSz="342900">
              <a:spcBef>
                <a:spcPct val="20000"/>
              </a:spcBef>
            </a:pPr>
            <a:r>
              <a:rPr lang="en-US" sz="1400" b="1" dirty="0">
                <a:solidFill>
                  <a:srgbClr val="26367E"/>
                </a:solidFill>
                <a:latin typeface="Arial"/>
                <a:cs typeface="Arial"/>
              </a:rPr>
              <a:t>10:30 Economics &amp; Markets Policy Update</a:t>
            </a:r>
          </a:p>
          <a:p>
            <a:pPr defTabSz="342900">
              <a:spcBef>
                <a:spcPct val="20000"/>
              </a:spcBef>
            </a:pPr>
            <a:r>
              <a:rPr lang="en-US" sz="1400" dirty="0">
                <a:solidFill>
                  <a:schemeClr val="tx2">
                    <a:lumMod val="60000"/>
                    <a:lumOff val="40000"/>
                  </a:schemeClr>
                </a:solidFill>
                <a:latin typeface="Arial"/>
                <a:cs typeface="Arial"/>
              </a:rPr>
              <a:t>Andrew MacNish Porter</a:t>
            </a:r>
          </a:p>
          <a:p>
            <a:pPr defTabSz="342900">
              <a:spcBef>
                <a:spcPct val="20000"/>
              </a:spcBef>
            </a:pPr>
            <a:r>
              <a:rPr lang="en-US" sz="1100" dirty="0">
                <a:solidFill>
                  <a:schemeClr val="tx2">
                    <a:lumMod val="60000"/>
                    <a:lumOff val="40000"/>
                  </a:schemeClr>
                </a:solidFill>
                <a:latin typeface="Arial"/>
                <a:cs typeface="Arial"/>
              </a:rPr>
              <a:t>Senior Policy Manager – Economics &amp; Markets, SR </a:t>
            </a:r>
            <a:endParaRPr lang="en-US" sz="1100" b="1" dirty="0">
              <a:solidFill>
                <a:srgbClr val="002060"/>
              </a:solidFill>
              <a:latin typeface="Arial" panose="020B0604020202020204" pitchFamily="34" charset="0"/>
              <a:cs typeface="Arial" panose="020B0604020202020204" pitchFamily="34" charset="0"/>
            </a:endParaRPr>
          </a:p>
          <a:p>
            <a:pPr marL="257175" indent="-257175" defTabSz="342900">
              <a:spcBef>
                <a:spcPct val="20000"/>
              </a:spcBef>
              <a:buFont typeface="Arial" panose="020B0604020202020204" pitchFamily="34" charset="0"/>
              <a:buChar char="•"/>
            </a:pPr>
            <a:r>
              <a:rPr lang="en-US" sz="1400" dirty="0" err="1">
                <a:solidFill>
                  <a:srgbClr val="26367E"/>
                </a:solidFill>
                <a:latin typeface="Arial"/>
                <a:cs typeface="Arial"/>
              </a:rPr>
              <a:t>ScotGov</a:t>
            </a:r>
            <a:r>
              <a:rPr lang="en-US" sz="1400" dirty="0">
                <a:solidFill>
                  <a:srgbClr val="26367E"/>
                </a:solidFill>
                <a:latin typeface="Arial"/>
                <a:cs typeface="Arial"/>
              </a:rPr>
              <a:t>/CXC LMP review</a:t>
            </a:r>
          </a:p>
          <a:p>
            <a:pPr marL="257175" indent="-257175" defTabSz="342900">
              <a:spcBef>
                <a:spcPct val="20000"/>
              </a:spcBef>
              <a:buFont typeface="Arial" panose="020B0604020202020204" pitchFamily="34" charset="0"/>
              <a:buChar char="•"/>
            </a:pPr>
            <a:r>
              <a:rPr lang="en-US" sz="1400" dirty="0" err="1">
                <a:solidFill>
                  <a:srgbClr val="26367E"/>
                </a:solidFill>
                <a:latin typeface="Arial"/>
                <a:cs typeface="Arial"/>
              </a:rPr>
              <a:t>CfD</a:t>
            </a:r>
            <a:r>
              <a:rPr lang="en-US" sz="1400" dirty="0">
                <a:solidFill>
                  <a:srgbClr val="26367E"/>
                </a:solidFill>
                <a:latin typeface="Arial"/>
                <a:cs typeface="Arial"/>
              </a:rPr>
              <a:t> SIR consultation</a:t>
            </a:r>
          </a:p>
          <a:p>
            <a:pPr marL="257175" indent="-257175" defTabSz="342900">
              <a:spcBef>
                <a:spcPct val="20000"/>
              </a:spcBef>
              <a:buFont typeface="Arial" panose="020B0604020202020204" pitchFamily="34" charset="0"/>
              <a:buChar char="•"/>
            </a:pPr>
            <a:r>
              <a:rPr lang="en-US" sz="1400" dirty="0" err="1">
                <a:solidFill>
                  <a:srgbClr val="26367E"/>
                </a:solidFill>
                <a:latin typeface="Arial"/>
                <a:cs typeface="Arial"/>
              </a:rPr>
              <a:t>CfD</a:t>
            </a:r>
            <a:r>
              <a:rPr lang="en-US" sz="1400" dirty="0">
                <a:solidFill>
                  <a:srgbClr val="26367E"/>
                </a:solidFill>
                <a:latin typeface="Arial"/>
                <a:cs typeface="Arial"/>
              </a:rPr>
              <a:t> AR7 and future rounds consultation</a:t>
            </a:r>
          </a:p>
          <a:p>
            <a:pPr marL="257175" indent="-257175" defTabSz="342900">
              <a:spcBef>
                <a:spcPct val="20000"/>
              </a:spcBef>
              <a:buFont typeface="Arial" panose="020B0604020202020204" pitchFamily="34" charset="0"/>
              <a:buChar char="•"/>
            </a:pPr>
            <a:r>
              <a:rPr lang="en-US" sz="1400" dirty="0">
                <a:solidFill>
                  <a:srgbClr val="26367E"/>
                </a:solidFill>
                <a:latin typeface="Arial"/>
                <a:cs typeface="Arial"/>
              </a:rPr>
              <a:t>LDES consultation</a:t>
            </a:r>
            <a:endParaRPr lang="en-US" sz="1400" dirty="0">
              <a:solidFill>
                <a:srgbClr val="002060"/>
              </a:solidFill>
              <a:latin typeface="Arial"/>
              <a:cs typeface="Arial"/>
            </a:endParaRPr>
          </a:p>
          <a:p>
            <a:pPr marL="257175" indent="-257175" defTabSz="342900">
              <a:spcBef>
                <a:spcPct val="20000"/>
              </a:spcBef>
            </a:pPr>
            <a:endParaRPr lang="en-US" sz="1400" b="1" dirty="0">
              <a:solidFill>
                <a:srgbClr val="26367E"/>
              </a:solidFill>
              <a:latin typeface="Arial" panose="020B0604020202020204" pitchFamily="34" charset="0"/>
              <a:cs typeface="Arial" panose="020B0604020202020204" pitchFamily="34" charset="0"/>
            </a:endParaRPr>
          </a:p>
          <a:p>
            <a:r>
              <a:rPr lang="en-US" sz="1400" b="1" dirty="0">
                <a:solidFill>
                  <a:srgbClr val="26367E"/>
                </a:solidFill>
                <a:latin typeface="Arial"/>
                <a:cs typeface="Arial"/>
              </a:rPr>
              <a:t>10:50 Coming Up</a:t>
            </a:r>
          </a:p>
          <a:p>
            <a:pPr marL="285750" indent="-285750" defTabSz="342900">
              <a:spcBef>
                <a:spcPct val="20000"/>
              </a:spcBef>
              <a:buFont typeface="Arial"/>
              <a:buChar char="•"/>
            </a:pPr>
            <a:r>
              <a:rPr lang="en-US" sz="1400" dirty="0">
                <a:solidFill>
                  <a:srgbClr val="26367E"/>
                </a:solidFill>
                <a:latin typeface="Arial"/>
                <a:cs typeface="Arial"/>
              </a:rPr>
              <a:t>Economics &amp; Markets</a:t>
            </a:r>
          </a:p>
          <a:p>
            <a:pPr marL="285750" indent="-285750" defTabSz="342900">
              <a:spcBef>
                <a:spcPct val="20000"/>
              </a:spcBef>
              <a:buFont typeface="Arial"/>
              <a:buChar char="•"/>
            </a:pPr>
            <a:r>
              <a:rPr lang="en-US" sz="1400" dirty="0">
                <a:solidFill>
                  <a:srgbClr val="26367E"/>
                </a:solidFill>
                <a:latin typeface="Arial"/>
                <a:cs typeface="Arial"/>
              </a:rPr>
              <a:t>Upcoming Events</a:t>
            </a:r>
          </a:p>
          <a:p>
            <a:pPr marL="285750" indent="-285750" defTabSz="342900">
              <a:spcBef>
                <a:spcPct val="20000"/>
              </a:spcBef>
              <a:buFont typeface="Arial"/>
              <a:buChar char="•"/>
            </a:pPr>
            <a:r>
              <a:rPr lang="en-US" sz="1400" dirty="0">
                <a:solidFill>
                  <a:srgbClr val="26367E"/>
                </a:solidFill>
                <a:latin typeface="Arial"/>
                <a:cs typeface="Arial"/>
              </a:rPr>
              <a:t>Meeting Close </a:t>
            </a:r>
          </a:p>
        </p:txBody>
      </p:sp>
    </p:spTree>
    <p:extLst>
      <p:ext uri="{BB962C8B-B14F-4D97-AF65-F5344CB8AC3E}">
        <p14:creationId xmlns:p14="http://schemas.microsoft.com/office/powerpoint/2010/main" val="3372236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6FF6286-0D83-EF9F-27C2-D17D4E10E8CD}"/>
              </a:ext>
            </a:extLst>
          </p:cNvPr>
          <p:cNvSpPr>
            <a:spLocks noGrp="1"/>
          </p:cNvSpPr>
          <p:nvPr>
            <p:ph idx="1"/>
          </p:nvPr>
        </p:nvSpPr>
        <p:spPr>
          <a:xfrm>
            <a:off x="361559" y="1111261"/>
            <a:ext cx="5315408" cy="3679254"/>
          </a:xfrm>
        </p:spPr>
        <p:txBody>
          <a:bodyPr vert="horz" lIns="91440" tIns="45720" rIns="91440" bIns="45720" rtlCol="0" anchor="t">
            <a:noAutofit/>
          </a:bodyPr>
          <a:lstStyle/>
          <a:p>
            <a:r>
              <a:rPr lang="en-GB" sz="1400">
                <a:latin typeface="Arial"/>
                <a:cs typeface="Arial"/>
              </a:rPr>
              <a:t>Scottish Renewables is the voice of Scotland’s renewable energy industry. Our vision is for Scotland to lead the world in renewable energy. </a:t>
            </a:r>
            <a:br>
              <a:rPr lang="en-GB" sz="1400">
                <a:latin typeface="Arial" panose="020B0604020202020204" pitchFamily="34" charset="0"/>
                <a:cs typeface="Arial" panose="020B0604020202020204" pitchFamily="34" charset="0"/>
              </a:rPr>
            </a:br>
            <a:endParaRPr lang="en-GB" sz="1400">
              <a:latin typeface="Arial" panose="020B0604020202020204" pitchFamily="34" charset="0"/>
              <a:cs typeface="Arial" panose="020B0604020202020204" pitchFamily="34" charset="0"/>
            </a:endParaRPr>
          </a:p>
          <a:p>
            <a:r>
              <a:rPr lang="en-GB" sz="1400">
                <a:latin typeface="Arial"/>
                <a:cs typeface="Arial"/>
              </a:rPr>
              <a:t>We work to grow Scotland’s renewable energy sector and sustain its position at the forefront of the global clean energy industry. </a:t>
            </a:r>
            <a:br>
              <a:rPr lang="en-GB" sz="1400">
                <a:latin typeface="Arial" panose="020B0604020202020204" pitchFamily="34" charset="0"/>
                <a:cs typeface="Arial" panose="020B0604020202020204" pitchFamily="34" charset="0"/>
              </a:rPr>
            </a:br>
            <a:endParaRPr lang="en-GB" sz="1400">
              <a:latin typeface="Arial" panose="020B0604020202020204" pitchFamily="34" charset="0"/>
              <a:cs typeface="Arial" panose="020B0604020202020204" pitchFamily="34" charset="0"/>
            </a:endParaRPr>
          </a:p>
          <a:p>
            <a:r>
              <a:rPr lang="en-GB" sz="1400">
                <a:latin typeface="Arial"/>
                <a:cs typeface="Arial"/>
              </a:rPr>
              <a:t>We represent </a:t>
            </a:r>
            <a:r>
              <a:rPr lang="en-GB" sz="1400" b="1">
                <a:solidFill>
                  <a:srgbClr val="BE097F"/>
                </a:solidFill>
                <a:latin typeface="Arial"/>
                <a:cs typeface="Arial"/>
              </a:rPr>
              <a:t>350+ </a:t>
            </a:r>
            <a:r>
              <a:rPr lang="en-GB" sz="1400">
                <a:latin typeface="Arial"/>
                <a:cs typeface="Arial"/>
              </a:rPr>
              <a:t>organisations that deliver investment, jobs, social benefit and reduce the carbon emissions which cause climate change. </a:t>
            </a:r>
            <a:br>
              <a:rPr lang="en-GB" sz="1400">
                <a:latin typeface="Arial" panose="020B0604020202020204" pitchFamily="34" charset="0"/>
                <a:cs typeface="Arial" panose="020B0604020202020204" pitchFamily="34" charset="0"/>
              </a:rPr>
            </a:br>
            <a:endParaRPr lang="en-GB" sz="1400">
              <a:latin typeface="Arial" panose="020B0604020202020204" pitchFamily="34" charset="0"/>
              <a:cs typeface="Arial" panose="020B0604020202020204" pitchFamily="34" charset="0"/>
            </a:endParaRPr>
          </a:p>
          <a:p>
            <a:r>
              <a:rPr lang="en-GB" sz="1400">
                <a:latin typeface="Arial"/>
                <a:cs typeface="Arial"/>
              </a:rPr>
              <a:t>Our members work across all renewable energy technologies, in Scotland, the UK, Europe and around the world. </a:t>
            </a:r>
            <a:endParaRPr lang="en-GB" sz="1400">
              <a:latin typeface="Arial" panose="020B0604020202020204" pitchFamily="34" charset="0"/>
              <a:cs typeface="Arial" panose="020B0604020202020204" pitchFamily="34" charset="0"/>
            </a:endParaRPr>
          </a:p>
        </p:txBody>
      </p:sp>
      <p:pic>
        <p:nvPicPr>
          <p:cNvPr id="2" name="Picture 1" descr="Graphical user interface, diagram, application, Word&#10;&#10;Description automatically generated">
            <a:extLst>
              <a:ext uri="{FF2B5EF4-FFF2-40B4-BE49-F238E27FC236}">
                <a16:creationId xmlns:a16="http://schemas.microsoft.com/office/drawing/2014/main" id="{40934EDF-C94B-9A7B-3D41-F899B239A0CE}"/>
              </a:ext>
            </a:extLst>
          </p:cNvPr>
          <p:cNvPicPr>
            <a:picLocks noChangeAspect="1"/>
          </p:cNvPicPr>
          <p:nvPr/>
        </p:nvPicPr>
        <p:blipFill>
          <a:blip r:embed="rId3">
            <a:alphaModFix amt="85000"/>
            <a:extLst>
              <a:ext uri="{28A0092B-C50C-407E-A947-70E740481C1C}">
                <a14:useLocalDpi xmlns:a14="http://schemas.microsoft.com/office/drawing/2010/main" val="0"/>
              </a:ext>
            </a:extLst>
          </a:blip>
          <a:stretch>
            <a:fillRect/>
          </a:stretch>
        </p:blipFill>
        <p:spPr>
          <a:xfrm>
            <a:off x="5581326" y="339502"/>
            <a:ext cx="3562674" cy="4803998"/>
          </a:xfrm>
          <a:prstGeom prst="rect">
            <a:avLst/>
          </a:prstGeom>
        </p:spPr>
      </p:pic>
      <p:sp>
        <p:nvSpPr>
          <p:cNvPr id="5" name="Title 1">
            <a:extLst>
              <a:ext uri="{FF2B5EF4-FFF2-40B4-BE49-F238E27FC236}">
                <a16:creationId xmlns:a16="http://schemas.microsoft.com/office/drawing/2014/main" id="{E1A4E28C-30EE-C195-7A8A-DAC569F90715}"/>
              </a:ext>
            </a:extLst>
          </p:cNvPr>
          <p:cNvSpPr txBox="1">
            <a:spLocks/>
          </p:cNvSpPr>
          <p:nvPr/>
        </p:nvSpPr>
        <p:spPr>
          <a:xfrm>
            <a:off x="457200" y="181966"/>
            <a:ext cx="8229600" cy="857250"/>
          </a:xfrm>
          <a:prstGeom prst="rect">
            <a:avLst/>
          </a:prstGeom>
        </p:spPr>
        <p:txBody>
          <a:bodyPr vert="horz" lIns="91440" tIns="45720" rIns="91440" bIns="45720" rtlCol="0" anchor="ctr">
            <a:normAutofit/>
          </a:bodyPr>
          <a:lstStyle>
            <a:lvl1pPr algn="ctr" defTabSz="342900" rtl="0" eaLnBrk="1" latinLnBrk="0" hangingPunct="1">
              <a:spcBef>
                <a:spcPct val="0"/>
              </a:spcBef>
              <a:buNone/>
              <a:defRPr sz="3300" kern="1200">
                <a:solidFill>
                  <a:srgbClr val="26367E"/>
                </a:solidFill>
                <a:latin typeface="Bebas Neue"/>
                <a:ea typeface="+mj-ea"/>
                <a:cs typeface="Bebas Neue"/>
              </a:defRPr>
            </a:lvl1pPr>
          </a:lstStyle>
          <a:p>
            <a:r>
              <a:rPr lang="en-US">
                <a:solidFill>
                  <a:srgbClr val="BE097F"/>
                </a:solidFill>
              </a:rPr>
              <a:t>your trade body</a:t>
            </a:r>
          </a:p>
        </p:txBody>
      </p:sp>
      <p:sp>
        <p:nvSpPr>
          <p:cNvPr id="6" name="Slide Number Placeholder 5">
            <a:extLst>
              <a:ext uri="{FF2B5EF4-FFF2-40B4-BE49-F238E27FC236}">
                <a16:creationId xmlns:a16="http://schemas.microsoft.com/office/drawing/2014/main" id="{54CEE012-55DC-E609-329E-AB59706AD441}"/>
              </a:ext>
            </a:extLst>
          </p:cNvPr>
          <p:cNvSpPr>
            <a:spLocks noGrp="1"/>
          </p:cNvSpPr>
          <p:nvPr>
            <p:ph type="sldNum" sz="quarter" idx="12"/>
          </p:nvPr>
        </p:nvSpPr>
        <p:spPr/>
        <p:txBody>
          <a:bodyPr/>
          <a:lstStyle/>
          <a:p>
            <a:fld id="{5F60F8B0-667A-8247-BF7A-537E8E69FD5D}" type="slidenum">
              <a:rPr lang="en-US" smtClean="0"/>
              <a:pPr/>
              <a:t>3</a:t>
            </a:fld>
            <a:endParaRPr lang="en-US"/>
          </a:p>
        </p:txBody>
      </p:sp>
    </p:spTree>
    <p:extLst>
      <p:ext uri="{BB962C8B-B14F-4D97-AF65-F5344CB8AC3E}">
        <p14:creationId xmlns:p14="http://schemas.microsoft.com/office/powerpoint/2010/main" val="2534253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4CEE012-55DC-E609-329E-AB59706AD441}"/>
              </a:ext>
            </a:extLst>
          </p:cNvPr>
          <p:cNvSpPr>
            <a:spLocks noGrp="1"/>
          </p:cNvSpPr>
          <p:nvPr>
            <p:ph type="sldNum" sz="quarter" idx="12"/>
          </p:nvPr>
        </p:nvSpPr>
        <p:spPr/>
        <p:txBody>
          <a:bodyPr/>
          <a:lstStyle/>
          <a:p>
            <a:fld id="{5F60F8B0-667A-8247-BF7A-537E8E69FD5D}" type="slidenum">
              <a:rPr lang="en-US" smtClean="0"/>
              <a:pPr/>
              <a:t>4</a:t>
            </a:fld>
            <a:endParaRPr lang="en-US"/>
          </a:p>
        </p:txBody>
      </p:sp>
      <p:graphicFrame>
        <p:nvGraphicFramePr>
          <p:cNvPr id="8" name="Content Placeholder 7">
            <a:extLst>
              <a:ext uri="{FF2B5EF4-FFF2-40B4-BE49-F238E27FC236}">
                <a16:creationId xmlns:a16="http://schemas.microsoft.com/office/drawing/2014/main" id="{8A96382A-7B78-14BC-F302-EA512DE6853B}"/>
              </a:ext>
            </a:extLst>
          </p:cNvPr>
          <p:cNvGraphicFramePr>
            <a:graphicFrameLocks noGrp="1"/>
          </p:cNvGraphicFramePr>
          <p:nvPr>
            <p:ph idx="1"/>
            <p:extLst>
              <p:ext uri="{D42A27DB-BD31-4B8C-83A1-F6EECF244321}">
                <p14:modId xmlns:p14="http://schemas.microsoft.com/office/powerpoint/2010/main" val="1909524471"/>
              </p:ext>
            </p:extLst>
          </p:nvPr>
        </p:nvGraphicFramePr>
        <p:xfrm>
          <a:off x="457200" y="915566"/>
          <a:ext cx="8229600" cy="36786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79111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4CEE012-55DC-E609-329E-AB59706AD441}"/>
              </a:ext>
            </a:extLst>
          </p:cNvPr>
          <p:cNvSpPr>
            <a:spLocks noGrp="1"/>
          </p:cNvSpPr>
          <p:nvPr>
            <p:ph type="sldNum" sz="quarter" idx="12"/>
          </p:nvPr>
        </p:nvSpPr>
        <p:spPr/>
        <p:txBody>
          <a:bodyPr/>
          <a:lstStyle/>
          <a:p>
            <a:fld id="{5F60F8B0-667A-8247-BF7A-537E8E69FD5D}" type="slidenum">
              <a:rPr lang="en-US" smtClean="0"/>
              <a:pPr/>
              <a:t>5</a:t>
            </a:fld>
            <a:endParaRPr lang="en-US"/>
          </a:p>
        </p:txBody>
      </p:sp>
      <p:graphicFrame>
        <p:nvGraphicFramePr>
          <p:cNvPr id="8" name="Content Placeholder 7">
            <a:extLst>
              <a:ext uri="{FF2B5EF4-FFF2-40B4-BE49-F238E27FC236}">
                <a16:creationId xmlns:a16="http://schemas.microsoft.com/office/drawing/2014/main" id="{8A96382A-7B78-14BC-F302-EA512DE6853B}"/>
              </a:ext>
            </a:extLst>
          </p:cNvPr>
          <p:cNvGraphicFramePr>
            <a:graphicFrameLocks noGrp="1"/>
          </p:cNvGraphicFramePr>
          <p:nvPr>
            <p:ph idx="1"/>
            <p:extLst>
              <p:ext uri="{D42A27DB-BD31-4B8C-83A1-F6EECF244321}">
                <p14:modId xmlns:p14="http://schemas.microsoft.com/office/powerpoint/2010/main" val="3166485930"/>
              </p:ext>
            </p:extLst>
          </p:nvPr>
        </p:nvGraphicFramePr>
        <p:xfrm>
          <a:off x="457200" y="915566"/>
          <a:ext cx="8229600" cy="36786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27A938D1-3B7A-2E7F-0FCC-988DD21EF111}"/>
              </a:ext>
            </a:extLst>
          </p:cNvPr>
          <p:cNvSpPr txBox="1">
            <a:spLocks/>
          </p:cNvSpPr>
          <p:nvPr/>
        </p:nvSpPr>
        <p:spPr>
          <a:xfrm>
            <a:off x="457200" y="181966"/>
            <a:ext cx="8229600" cy="857250"/>
          </a:xfrm>
          <a:prstGeom prst="rect">
            <a:avLst/>
          </a:prstGeom>
        </p:spPr>
        <p:txBody>
          <a:bodyPr vert="horz" lIns="91440" tIns="45720" rIns="91440" bIns="45720" rtlCol="0" anchor="ctr">
            <a:normAutofit/>
          </a:bodyPr>
          <a:lstStyle>
            <a:lvl1pPr algn="ctr" defTabSz="342900" rtl="0" eaLnBrk="1" latinLnBrk="0" hangingPunct="1">
              <a:spcBef>
                <a:spcPct val="0"/>
              </a:spcBef>
              <a:buNone/>
              <a:defRPr sz="3300" kern="1200">
                <a:solidFill>
                  <a:srgbClr val="26367E"/>
                </a:solidFill>
                <a:latin typeface="Bebas Neue"/>
                <a:ea typeface="+mj-ea"/>
                <a:cs typeface="Bebas Neue"/>
              </a:defRPr>
            </a:lvl1pPr>
          </a:lstStyle>
          <a:p>
            <a:r>
              <a:rPr lang="en-US">
                <a:solidFill>
                  <a:srgbClr val="BE097F"/>
                </a:solidFill>
              </a:rPr>
              <a:t>How we work</a:t>
            </a:r>
          </a:p>
        </p:txBody>
      </p:sp>
    </p:spTree>
    <p:extLst>
      <p:ext uri="{BB962C8B-B14F-4D97-AF65-F5344CB8AC3E}">
        <p14:creationId xmlns:p14="http://schemas.microsoft.com/office/powerpoint/2010/main" val="3898457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1A4E28C-30EE-C195-7A8A-DAC569F90715}"/>
              </a:ext>
            </a:extLst>
          </p:cNvPr>
          <p:cNvSpPr txBox="1">
            <a:spLocks/>
          </p:cNvSpPr>
          <p:nvPr/>
        </p:nvSpPr>
        <p:spPr>
          <a:xfrm>
            <a:off x="577688" y="195486"/>
            <a:ext cx="8229600" cy="857250"/>
          </a:xfrm>
          <a:prstGeom prst="rect">
            <a:avLst/>
          </a:prstGeom>
        </p:spPr>
        <p:txBody>
          <a:bodyPr vert="horz" lIns="91440" tIns="45720" rIns="91440" bIns="45720" rtlCol="0" anchor="ctr">
            <a:normAutofit/>
          </a:bodyPr>
          <a:lstStyle>
            <a:lvl1pPr algn="ctr" defTabSz="342900" rtl="0" eaLnBrk="1" latinLnBrk="0" hangingPunct="1">
              <a:spcBef>
                <a:spcPct val="0"/>
              </a:spcBef>
              <a:buNone/>
              <a:defRPr sz="3300" kern="1200">
                <a:solidFill>
                  <a:srgbClr val="26367E"/>
                </a:solidFill>
                <a:latin typeface="Bebas Neue"/>
                <a:ea typeface="+mj-ea"/>
                <a:cs typeface="Bebas Neue"/>
              </a:defRPr>
            </a:lvl1pPr>
          </a:lstStyle>
          <a:p>
            <a:r>
              <a:rPr lang="en-US">
                <a:solidFill>
                  <a:srgbClr val="BE097F"/>
                </a:solidFill>
              </a:rPr>
              <a:t>INFLUENCING POLICY</a:t>
            </a:r>
          </a:p>
        </p:txBody>
      </p:sp>
      <p:sp>
        <p:nvSpPr>
          <p:cNvPr id="2" name="TextBox 1">
            <a:extLst>
              <a:ext uri="{FF2B5EF4-FFF2-40B4-BE49-F238E27FC236}">
                <a16:creationId xmlns:a16="http://schemas.microsoft.com/office/drawing/2014/main" id="{18199BAD-B1A8-2AE9-C057-7A4407A0DFAF}"/>
              </a:ext>
            </a:extLst>
          </p:cNvPr>
          <p:cNvSpPr txBox="1"/>
          <p:nvPr/>
        </p:nvSpPr>
        <p:spPr>
          <a:xfrm>
            <a:off x="426368" y="796946"/>
            <a:ext cx="8291263" cy="3754874"/>
          </a:xfrm>
          <a:prstGeom prst="rect">
            <a:avLst/>
          </a:prstGeom>
          <a:noFill/>
        </p:spPr>
        <p:txBody>
          <a:bodyPr wrap="square">
            <a:spAutoFit/>
          </a:bodyPr>
          <a:lstStyle/>
          <a:p>
            <a:pPr algn="ctr"/>
            <a:r>
              <a:rPr lang="en-GB" sz="1400" b="1" dirty="0">
                <a:latin typeface="Arial" panose="020B0604020202020204" pitchFamily="34" charset="0"/>
                <a:cs typeface="Arial" panose="020B0604020202020204" pitchFamily="34" charset="0"/>
              </a:rPr>
              <a:t>Scottish Renewables organises its policy work into </a:t>
            </a:r>
            <a:r>
              <a:rPr lang="en-GB" sz="1400" b="1" dirty="0">
                <a:solidFill>
                  <a:srgbClr val="00B0F0"/>
                </a:solidFill>
                <a:latin typeface="Arial" panose="020B0604020202020204" pitchFamily="34" charset="0"/>
                <a:cs typeface="Arial" panose="020B0604020202020204" pitchFamily="34" charset="0"/>
              </a:rPr>
              <a:t>11</a:t>
            </a:r>
            <a:r>
              <a:rPr lang="en-GB" sz="1400" b="1" dirty="0">
                <a:latin typeface="Arial" panose="020B0604020202020204" pitchFamily="34" charset="0"/>
                <a:cs typeface="Arial" panose="020B0604020202020204" pitchFamily="34" charset="0"/>
              </a:rPr>
              <a:t> Forums</a:t>
            </a:r>
            <a:br>
              <a:rPr lang="en-GB" sz="1400" dirty="0">
                <a:latin typeface="Arial" panose="020B0604020202020204" pitchFamily="34" charset="0"/>
                <a:cs typeface="Arial" panose="020B0604020202020204" pitchFamily="34" charset="0"/>
              </a:rPr>
            </a:br>
            <a:endParaRPr lang="en-GB" sz="1400" dirty="0">
              <a:latin typeface="Arial" panose="020B0604020202020204" pitchFamily="34" charset="0"/>
              <a:cs typeface="Arial" panose="020B0604020202020204" pitchFamily="34" charset="0"/>
            </a:endParaRPr>
          </a:p>
          <a:p>
            <a:pPr algn="ctr"/>
            <a:r>
              <a:rPr lang="en-US" sz="1400" b="1" dirty="0">
                <a:solidFill>
                  <a:srgbClr val="00B0F0"/>
                </a:solidFill>
                <a:latin typeface="Arial" panose="020B0604020202020204" pitchFamily="34" charset="0"/>
                <a:cs typeface="Arial" panose="020B0604020202020204" pitchFamily="34" charset="0"/>
              </a:rPr>
              <a:t>Economics &amp; Markets</a:t>
            </a:r>
            <a:r>
              <a:rPr lang="en-US" sz="1400" b="1" dirty="0">
                <a:latin typeface="Arial" panose="020B0604020202020204" pitchFamily="34" charset="0"/>
                <a:cs typeface="Arial" panose="020B0604020202020204" pitchFamily="34" charset="0"/>
              </a:rPr>
              <a:t> | Grid &amp; Systems | Hydro | Hydrogen | Low-Carbon Heat | Offshore Wind</a:t>
            </a:r>
            <a:r>
              <a:rPr lang="en-US" sz="1400" b="1" dirty="0">
                <a:solidFill>
                  <a:srgbClr val="00B0F0"/>
                </a:solidFill>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 Onshore Wind | Planning &amp; Consents | Solar | Supply Chain | Marine (Wave &amp; Tidal)</a:t>
            </a:r>
          </a:p>
          <a:p>
            <a:pPr algn="ctr"/>
            <a:endParaRPr lang="en-US" sz="1400" dirty="0">
              <a:latin typeface="Arial" panose="020B0604020202020204" pitchFamily="34" charset="0"/>
              <a:cs typeface="Arial" panose="020B0604020202020204" pitchFamily="34" charset="0"/>
            </a:endParaRPr>
          </a:p>
          <a:p>
            <a:pPr algn="ctr"/>
            <a:r>
              <a:rPr lang="en-GB" sz="1400" dirty="0">
                <a:latin typeface="Arial" panose="020B0604020202020204" pitchFamily="34" charset="0"/>
                <a:cs typeface="Arial" panose="020B0604020202020204" pitchFamily="34" charset="0"/>
              </a:rPr>
              <a:t>Forums are emailing lists that members can join to engage with SR’s work to influence policy. </a:t>
            </a:r>
          </a:p>
          <a:p>
            <a:pPr algn="ctr"/>
            <a:br>
              <a:rPr lang="en-GB" sz="1400" dirty="0">
                <a:latin typeface="Arial" panose="020B0604020202020204" pitchFamily="34" charset="0"/>
                <a:cs typeface="Arial" panose="020B0604020202020204" pitchFamily="34" charset="0"/>
              </a:rPr>
            </a:br>
            <a:r>
              <a:rPr lang="en-GB" sz="1400" b="1" u="sng" dirty="0">
                <a:solidFill>
                  <a:srgbClr val="BE097F"/>
                </a:solidFill>
                <a:latin typeface="Arial" panose="020B0604020202020204" pitchFamily="34" charset="0"/>
                <a:cs typeface="Arial" panose="020B0604020202020204" pitchFamily="34" charset="0"/>
              </a:rPr>
              <a:t>THE KEY TO ENGAGING WITH SR’S WORK TO INFLUENCE POLICY </a:t>
            </a:r>
            <a:br>
              <a:rPr lang="en-GB" sz="1400" b="1" u="sng" dirty="0">
                <a:solidFill>
                  <a:srgbClr val="BE097F"/>
                </a:solidFill>
                <a:latin typeface="Arial" panose="020B0604020202020204" pitchFamily="34" charset="0"/>
                <a:cs typeface="Arial" panose="020B0604020202020204" pitchFamily="34" charset="0"/>
              </a:rPr>
            </a:br>
            <a:r>
              <a:rPr lang="en-GB" sz="1400" b="1" u="sng" dirty="0">
                <a:solidFill>
                  <a:srgbClr val="BE097F"/>
                </a:solidFill>
                <a:latin typeface="Arial" panose="020B0604020202020204" pitchFamily="34" charset="0"/>
                <a:cs typeface="Arial" panose="020B0604020202020204" pitchFamily="34" charset="0"/>
              </a:rPr>
              <a:t>IS TO MAKE SURE YOU ARE ON OUR FORUM LISTS.</a:t>
            </a:r>
          </a:p>
          <a:p>
            <a:endParaRPr lang="en-GB" sz="1400" dirty="0">
              <a:latin typeface="Arial" panose="020B0604020202020204" pitchFamily="34" charset="0"/>
              <a:cs typeface="Arial" panose="020B0604020202020204" pitchFamily="34" charset="0"/>
            </a:endParaRPr>
          </a:p>
          <a:p>
            <a:endParaRPr lang="en-GB" sz="1400" b="1" dirty="0">
              <a:latin typeface="Arial" panose="020B0604020202020204" pitchFamily="34" charset="0"/>
              <a:cs typeface="Arial" panose="020B0604020202020204" pitchFamily="34" charset="0"/>
            </a:endParaRPr>
          </a:p>
          <a:p>
            <a:r>
              <a:rPr lang="en-GB" sz="1400" b="1" dirty="0">
                <a:latin typeface="Arial" panose="020B0604020202020204" pitchFamily="34" charset="0"/>
                <a:cs typeface="Arial" panose="020B0604020202020204" pitchFamily="34" charset="0"/>
              </a:rPr>
              <a:t>CHECKLIST</a:t>
            </a:r>
          </a:p>
          <a:p>
            <a:endParaRPr lang="en-GB" sz="1400" dirty="0">
              <a:latin typeface="Arial" panose="020B0604020202020204" pitchFamily="34" charset="0"/>
              <a:cs typeface="Arial" panose="020B0604020202020204" pitchFamily="34" charset="0"/>
            </a:endParaRPr>
          </a:p>
          <a:p>
            <a:pPr marL="171450" indent="-171450">
              <a:buFont typeface="Wingdings" panose="05000000000000000000" pitchFamily="2" charset="2"/>
              <a:buChar char="q"/>
            </a:pPr>
            <a:r>
              <a:rPr lang="en-GB" sz="1400" dirty="0">
                <a:latin typeface="Arial" panose="020B0604020202020204" pitchFamily="34" charset="0"/>
                <a:cs typeface="Arial" panose="020B0604020202020204" pitchFamily="34" charset="0"/>
              </a:rPr>
              <a:t>Set up an account on the SR website (this is open to all staff of SR member companies)</a:t>
            </a:r>
          </a:p>
          <a:p>
            <a:pPr marL="171450" indent="-171450">
              <a:buFont typeface="Wingdings" panose="05000000000000000000" pitchFamily="2" charset="2"/>
              <a:buChar char="q"/>
            </a:pPr>
            <a:r>
              <a:rPr lang="en-GB" sz="1400" dirty="0">
                <a:latin typeface="Arial" panose="020B0604020202020204" pitchFamily="34" charset="0"/>
                <a:cs typeface="Arial" panose="020B0604020202020204" pitchFamily="34" charset="0"/>
              </a:rPr>
              <a:t>Make sure you keep your details up to date – especially your accurate job title and email address</a:t>
            </a:r>
          </a:p>
          <a:p>
            <a:pPr marL="171450" indent="-171450">
              <a:buFont typeface="Wingdings" panose="05000000000000000000" pitchFamily="2" charset="2"/>
              <a:buChar char="q"/>
            </a:pPr>
            <a:r>
              <a:rPr lang="en-GB" sz="1400" dirty="0">
                <a:latin typeface="Arial" panose="020B0604020202020204" pitchFamily="34" charset="0"/>
                <a:cs typeface="Arial" panose="020B0604020202020204" pitchFamily="34" charset="0"/>
              </a:rPr>
              <a:t>Select the Forums that you are interested in</a:t>
            </a:r>
          </a:p>
          <a:p>
            <a:pPr marL="171450" indent="-171450">
              <a:buFont typeface="Wingdings" panose="05000000000000000000" pitchFamily="2" charset="2"/>
              <a:buChar char="q"/>
            </a:pPr>
            <a:r>
              <a:rPr lang="en-GB" sz="1400" dirty="0">
                <a:latin typeface="Arial" panose="020B0604020202020204" pitchFamily="34" charset="0"/>
                <a:cs typeface="Arial" panose="020B0604020202020204" pitchFamily="34" charset="0"/>
              </a:rPr>
              <a:t>Register for our quarterly Policy Update Webinars (this is a Policy Update Webinar)</a:t>
            </a:r>
          </a:p>
        </p:txBody>
      </p:sp>
      <p:sp>
        <p:nvSpPr>
          <p:cNvPr id="7" name="Slide Number Placeholder 6">
            <a:extLst>
              <a:ext uri="{FF2B5EF4-FFF2-40B4-BE49-F238E27FC236}">
                <a16:creationId xmlns:a16="http://schemas.microsoft.com/office/drawing/2014/main" id="{E8F9A17F-B281-B451-F2E7-D208E110D490}"/>
              </a:ext>
            </a:extLst>
          </p:cNvPr>
          <p:cNvSpPr>
            <a:spLocks noGrp="1"/>
          </p:cNvSpPr>
          <p:nvPr>
            <p:ph type="sldNum" sz="quarter" idx="12"/>
          </p:nvPr>
        </p:nvSpPr>
        <p:spPr/>
        <p:txBody>
          <a:bodyPr/>
          <a:lstStyle/>
          <a:p>
            <a:fld id="{5F60F8B0-667A-8247-BF7A-537E8E69FD5D}" type="slidenum">
              <a:rPr lang="en-US" smtClean="0"/>
              <a:pPr/>
              <a:t>6</a:t>
            </a:fld>
            <a:endParaRPr lang="en-US"/>
          </a:p>
        </p:txBody>
      </p:sp>
    </p:spTree>
    <p:extLst>
      <p:ext uri="{BB962C8B-B14F-4D97-AF65-F5344CB8AC3E}">
        <p14:creationId xmlns:p14="http://schemas.microsoft.com/office/powerpoint/2010/main" val="2731976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DC929-65EC-600E-806C-66D842EF2F7D}"/>
              </a:ext>
            </a:extLst>
          </p:cNvPr>
          <p:cNvSpPr>
            <a:spLocks noGrp="1"/>
          </p:cNvSpPr>
          <p:nvPr>
            <p:ph type="title"/>
          </p:nvPr>
        </p:nvSpPr>
        <p:spPr/>
        <p:txBody>
          <a:bodyPr/>
          <a:lstStyle/>
          <a:p>
            <a:r>
              <a:rPr lang="en-US">
                <a:solidFill>
                  <a:srgbClr val="BE097F"/>
                </a:solidFill>
              </a:rPr>
              <a:t>Set up your </a:t>
            </a:r>
            <a:r>
              <a:rPr lang="en-US" err="1">
                <a:solidFill>
                  <a:srgbClr val="BE097F"/>
                </a:solidFill>
              </a:rPr>
              <a:t>sr</a:t>
            </a:r>
            <a:r>
              <a:rPr lang="en-US">
                <a:solidFill>
                  <a:srgbClr val="BE097F"/>
                </a:solidFill>
              </a:rPr>
              <a:t> account</a:t>
            </a:r>
            <a:endParaRPr lang="en-GB">
              <a:solidFill>
                <a:srgbClr val="BE097F"/>
              </a:solidFill>
            </a:endParaRPr>
          </a:p>
        </p:txBody>
      </p:sp>
      <p:pic>
        <p:nvPicPr>
          <p:cNvPr id="6" name="Content Placeholder 5">
            <a:extLst>
              <a:ext uri="{FF2B5EF4-FFF2-40B4-BE49-F238E27FC236}">
                <a16:creationId xmlns:a16="http://schemas.microsoft.com/office/drawing/2014/main" id="{E9DFCDD3-53AA-53B3-1BAF-A78961217744}"/>
              </a:ext>
            </a:extLst>
          </p:cNvPr>
          <p:cNvPicPr>
            <a:picLocks noGrp="1" noChangeAspect="1"/>
          </p:cNvPicPr>
          <p:nvPr>
            <p:ph idx="1"/>
          </p:nvPr>
        </p:nvPicPr>
        <p:blipFill rotWithShape="1">
          <a:blip r:embed="rId2"/>
          <a:srcRect l="26375" t="9956" r="25926" b="10039"/>
          <a:stretch/>
        </p:blipFill>
        <p:spPr>
          <a:xfrm>
            <a:off x="1934344" y="1094109"/>
            <a:ext cx="5275311" cy="3580510"/>
          </a:xfrm>
          <a:ln>
            <a:solidFill>
              <a:srgbClr val="00B0F0"/>
            </a:solidFill>
          </a:ln>
        </p:spPr>
      </p:pic>
      <p:sp>
        <p:nvSpPr>
          <p:cNvPr id="4" name="Slide Number Placeholder 3">
            <a:extLst>
              <a:ext uri="{FF2B5EF4-FFF2-40B4-BE49-F238E27FC236}">
                <a16:creationId xmlns:a16="http://schemas.microsoft.com/office/drawing/2014/main" id="{69987933-FF17-9759-6496-ADBAE67D3CBC}"/>
              </a:ext>
            </a:extLst>
          </p:cNvPr>
          <p:cNvSpPr>
            <a:spLocks noGrp="1"/>
          </p:cNvSpPr>
          <p:nvPr>
            <p:ph type="sldNum" sz="quarter" idx="12"/>
          </p:nvPr>
        </p:nvSpPr>
        <p:spPr/>
        <p:txBody>
          <a:bodyPr/>
          <a:lstStyle/>
          <a:p>
            <a:fld id="{5F60F8B0-667A-8247-BF7A-537E8E69FD5D}" type="slidenum">
              <a:rPr lang="en-US" smtClean="0"/>
              <a:pPr/>
              <a:t>7</a:t>
            </a:fld>
            <a:endParaRPr lang="en-US"/>
          </a:p>
        </p:txBody>
      </p:sp>
      <p:sp>
        <p:nvSpPr>
          <p:cNvPr id="8" name="Speech Bubble: Rectangle 7">
            <a:extLst>
              <a:ext uri="{FF2B5EF4-FFF2-40B4-BE49-F238E27FC236}">
                <a16:creationId xmlns:a16="http://schemas.microsoft.com/office/drawing/2014/main" id="{69FB58EE-D09B-05B5-2CE3-24E4F94418FB}"/>
              </a:ext>
            </a:extLst>
          </p:cNvPr>
          <p:cNvSpPr/>
          <p:nvPr/>
        </p:nvSpPr>
        <p:spPr>
          <a:xfrm>
            <a:off x="6228184" y="724776"/>
            <a:ext cx="1053480" cy="369333"/>
          </a:xfrm>
          <a:prstGeom prst="wedgeRectCallout">
            <a:avLst/>
          </a:prstGeom>
          <a:ln>
            <a:solidFill>
              <a:srgbClr val="BE097F"/>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400">
                <a:solidFill>
                  <a:srgbClr val="BE097F"/>
                </a:solidFill>
              </a:rPr>
              <a:t>1. Click this</a:t>
            </a:r>
            <a:endParaRPr lang="en-GB" sz="1400">
              <a:solidFill>
                <a:srgbClr val="BE097F"/>
              </a:solidFill>
            </a:endParaRPr>
          </a:p>
        </p:txBody>
      </p:sp>
      <p:sp>
        <p:nvSpPr>
          <p:cNvPr id="9" name="Speech Bubble: Rectangle 8">
            <a:extLst>
              <a:ext uri="{FF2B5EF4-FFF2-40B4-BE49-F238E27FC236}">
                <a16:creationId xmlns:a16="http://schemas.microsoft.com/office/drawing/2014/main" id="{AB2C839B-7E87-A216-E640-413A6021DD98}"/>
              </a:ext>
            </a:extLst>
          </p:cNvPr>
          <p:cNvSpPr/>
          <p:nvPr/>
        </p:nvSpPr>
        <p:spPr>
          <a:xfrm>
            <a:off x="5004048" y="1923678"/>
            <a:ext cx="1224136" cy="369333"/>
          </a:xfrm>
          <a:prstGeom prst="wedgeRectCallout">
            <a:avLst>
              <a:gd name="adj1" fmla="val -70631"/>
              <a:gd name="adj2" fmla="val 92062"/>
            </a:avLst>
          </a:prstGeom>
          <a:ln>
            <a:solidFill>
              <a:srgbClr val="BE097F"/>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400">
                <a:solidFill>
                  <a:srgbClr val="BE097F"/>
                </a:solidFill>
              </a:rPr>
              <a:t>2. Choose this</a:t>
            </a:r>
            <a:endParaRPr lang="en-GB" sz="1400">
              <a:solidFill>
                <a:srgbClr val="BE097F"/>
              </a:solidFill>
            </a:endParaRPr>
          </a:p>
        </p:txBody>
      </p:sp>
      <p:pic>
        <p:nvPicPr>
          <p:cNvPr id="3" name="Picture 2">
            <a:extLst>
              <a:ext uri="{FF2B5EF4-FFF2-40B4-BE49-F238E27FC236}">
                <a16:creationId xmlns:a16="http://schemas.microsoft.com/office/drawing/2014/main" id="{653F9779-463A-6B2F-A02A-B9777D1FF46C}"/>
              </a:ext>
            </a:extLst>
          </p:cNvPr>
          <p:cNvPicPr>
            <a:picLocks noChangeAspect="1"/>
          </p:cNvPicPr>
          <p:nvPr/>
        </p:nvPicPr>
        <p:blipFill>
          <a:blip r:embed="rId3"/>
          <a:stretch>
            <a:fillRect/>
          </a:stretch>
        </p:blipFill>
        <p:spPr>
          <a:xfrm>
            <a:off x="6150065" y="2948140"/>
            <a:ext cx="2536735" cy="1531497"/>
          </a:xfrm>
          <a:prstGeom prst="rect">
            <a:avLst/>
          </a:prstGeom>
        </p:spPr>
      </p:pic>
    </p:spTree>
    <p:extLst>
      <p:ext uri="{BB962C8B-B14F-4D97-AF65-F5344CB8AC3E}">
        <p14:creationId xmlns:p14="http://schemas.microsoft.com/office/powerpoint/2010/main" val="3625662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1A4E28C-30EE-C195-7A8A-DAC569F90715}"/>
              </a:ext>
            </a:extLst>
          </p:cNvPr>
          <p:cNvSpPr txBox="1">
            <a:spLocks/>
          </p:cNvSpPr>
          <p:nvPr/>
        </p:nvSpPr>
        <p:spPr>
          <a:xfrm>
            <a:off x="457200" y="195486"/>
            <a:ext cx="8229600" cy="857250"/>
          </a:xfrm>
          <a:prstGeom prst="rect">
            <a:avLst/>
          </a:prstGeom>
        </p:spPr>
        <p:txBody>
          <a:bodyPr vert="horz" lIns="91440" tIns="45720" rIns="91440" bIns="45720" rtlCol="0" anchor="ctr">
            <a:normAutofit/>
          </a:bodyPr>
          <a:lstStyle>
            <a:lvl1pPr algn="ctr" defTabSz="342900" rtl="0" eaLnBrk="1" latinLnBrk="0" hangingPunct="1">
              <a:spcBef>
                <a:spcPct val="0"/>
              </a:spcBef>
              <a:buNone/>
              <a:defRPr sz="3300" kern="1200">
                <a:solidFill>
                  <a:srgbClr val="26367E"/>
                </a:solidFill>
                <a:latin typeface="Bebas Neue"/>
                <a:ea typeface="+mj-ea"/>
                <a:cs typeface="Bebas Neue"/>
              </a:defRPr>
            </a:lvl1pPr>
          </a:lstStyle>
          <a:p>
            <a:r>
              <a:rPr lang="en-US">
                <a:solidFill>
                  <a:srgbClr val="BE097F"/>
                </a:solidFill>
              </a:rPr>
              <a:t>Keeping updated</a:t>
            </a:r>
          </a:p>
        </p:txBody>
      </p:sp>
      <p:sp>
        <p:nvSpPr>
          <p:cNvPr id="2" name="TextBox 1">
            <a:extLst>
              <a:ext uri="{FF2B5EF4-FFF2-40B4-BE49-F238E27FC236}">
                <a16:creationId xmlns:a16="http://schemas.microsoft.com/office/drawing/2014/main" id="{18199BAD-B1A8-2AE9-C057-7A4407A0DFAF}"/>
              </a:ext>
            </a:extLst>
          </p:cNvPr>
          <p:cNvSpPr txBox="1"/>
          <p:nvPr/>
        </p:nvSpPr>
        <p:spPr>
          <a:xfrm>
            <a:off x="395536" y="915566"/>
            <a:ext cx="8291263" cy="3785652"/>
          </a:xfrm>
          <a:prstGeom prst="rect">
            <a:avLst/>
          </a:prstGeom>
          <a:noFill/>
        </p:spPr>
        <p:txBody>
          <a:bodyPr wrap="square">
            <a:spAutoFit/>
          </a:bodyPr>
          <a:lstStyle/>
          <a:p>
            <a:pPr algn="ctr"/>
            <a:endParaRPr lang="en-US" sz="1200" b="1">
              <a:latin typeface="Arial" panose="020B0604020202020204" pitchFamily="34" charset="0"/>
              <a:cs typeface="Arial" panose="020B0604020202020204" pitchFamily="34" charset="0"/>
            </a:endParaRPr>
          </a:p>
          <a:p>
            <a:pPr algn="just"/>
            <a:r>
              <a:rPr lang="en-GB" sz="1200" b="1">
                <a:latin typeface="Arial" panose="020B0604020202020204" pitchFamily="34" charset="0"/>
                <a:cs typeface="Arial" panose="020B0604020202020204" pitchFamily="34" charset="0"/>
              </a:rPr>
              <a:t>MONTHLY BRIEFING</a:t>
            </a:r>
          </a:p>
          <a:p>
            <a:pPr algn="just"/>
            <a:r>
              <a:rPr lang="en-GB" sz="1200">
                <a:latin typeface="Arial" panose="020B0604020202020204" pitchFamily="34" charset="0"/>
                <a:cs typeface="Arial" panose="020B0604020202020204" pitchFamily="34" charset="0"/>
              </a:rPr>
              <a:t>At the start of every month, we will send you an email with a digest of all the policy and advocacy work the SR team has undertaken on behalf of members, organised under the different Forums - this will include links to key documents, requests for member input and will identify which member of the SR team is leading on each issue.</a:t>
            </a:r>
          </a:p>
          <a:p>
            <a:pPr algn="just"/>
            <a:endParaRPr lang="en-GB" sz="1200">
              <a:latin typeface="Arial" panose="020B0604020202020204" pitchFamily="34" charset="0"/>
              <a:cs typeface="Arial" panose="020B0604020202020204" pitchFamily="34" charset="0"/>
            </a:endParaRPr>
          </a:p>
          <a:p>
            <a:pPr algn="just"/>
            <a:r>
              <a:rPr lang="en-GB" sz="1200" b="1">
                <a:latin typeface="Arial" panose="020B0604020202020204" pitchFamily="34" charset="0"/>
                <a:cs typeface="Arial" panose="020B0604020202020204" pitchFamily="34" charset="0"/>
              </a:rPr>
              <a:t>QUARTERLY</a:t>
            </a:r>
          </a:p>
          <a:p>
            <a:pPr algn="just"/>
            <a:r>
              <a:rPr lang="en-GB" sz="1200">
                <a:latin typeface="Arial" panose="020B0604020202020204" pitchFamily="34" charset="0"/>
                <a:cs typeface="Arial" panose="020B0604020202020204" pitchFamily="34" charset="0"/>
              </a:rPr>
              <a:t>We will hold an online Policy Update Webinar (like this one) for the various Forums. Any member of staff of an SR member company can attend and each member company can have as many of their staff attend as they want. These webinars will provide an update on what is happening in the policy space, the key things you need to know about and what actions SR are taking on your behalf.</a:t>
            </a:r>
          </a:p>
          <a:p>
            <a:pPr algn="just"/>
            <a:endParaRPr lang="en-GB" sz="1200">
              <a:latin typeface="Arial" panose="020B0604020202020204" pitchFamily="34" charset="0"/>
              <a:cs typeface="Arial" panose="020B0604020202020204" pitchFamily="34" charset="0"/>
            </a:endParaRPr>
          </a:p>
          <a:p>
            <a:pPr algn="just"/>
            <a:r>
              <a:rPr lang="en-GB" sz="1200" b="1">
                <a:latin typeface="Arial" panose="020B0604020202020204" pitchFamily="34" charset="0"/>
                <a:cs typeface="Arial" panose="020B0604020202020204" pitchFamily="34" charset="0"/>
              </a:rPr>
              <a:t>WHEN NEEDED</a:t>
            </a:r>
          </a:p>
          <a:p>
            <a:pPr algn="just"/>
            <a:r>
              <a:rPr lang="en-GB" sz="1200">
                <a:latin typeface="Arial" panose="020B0604020202020204" pitchFamily="34" charset="0"/>
                <a:cs typeface="Arial" panose="020B0604020202020204" pitchFamily="34" charset="0"/>
              </a:rPr>
              <a:t>When we need to share time-sensitive information with you that can’t wait for the next Monthly Briefing, we will send an email to the relevant Forum. This is usually when we are writing a consultation response, and we have an 8, 12 week or less window in which to respond.</a:t>
            </a:r>
          </a:p>
          <a:p>
            <a:pPr algn="just"/>
            <a:endParaRPr lang="en-GB" sz="1200">
              <a:latin typeface="Arial" panose="020B0604020202020204" pitchFamily="34" charset="0"/>
              <a:cs typeface="Arial" panose="020B0604020202020204" pitchFamily="34" charset="0"/>
            </a:endParaRPr>
          </a:p>
          <a:p>
            <a:pPr algn="just"/>
            <a:r>
              <a:rPr lang="en-GB" sz="1200" b="1">
                <a:solidFill>
                  <a:srgbClr val="BE097F"/>
                </a:solidFill>
                <a:latin typeface="Arial" panose="020B0604020202020204" pitchFamily="34" charset="0"/>
                <a:cs typeface="Arial" panose="020B0604020202020204" pitchFamily="34" charset="0"/>
              </a:rPr>
              <a:t>CONTACT US</a:t>
            </a:r>
          </a:p>
          <a:p>
            <a:pPr algn="just"/>
            <a:r>
              <a:rPr lang="en-GB" sz="1200">
                <a:latin typeface="Arial" panose="020B0604020202020204" pitchFamily="34" charset="0"/>
                <a:cs typeface="Arial" panose="020B0604020202020204" pitchFamily="34" charset="0"/>
              </a:rPr>
              <a:t>If you come across an issue that is affecting the renewable energy industry (or part of it) in Scotland, please contact the </a:t>
            </a:r>
            <a:r>
              <a:rPr lang="en-GB" sz="1200">
                <a:latin typeface="Arial" panose="020B0604020202020204" pitchFamily="34" charset="0"/>
                <a:cs typeface="Arial" panose="020B0604020202020204" pitchFamily="34" charset="0"/>
                <a:hlinkClick r:id="rId3"/>
              </a:rPr>
              <a:t>relevant member of the SR team </a:t>
            </a:r>
            <a:r>
              <a:rPr lang="en-GB" sz="1200">
                <a:latin typeface="Arial" panose="020B0604020202020204" pitchFamily="34" charset="0"/>
                <a:cs typeface="Arial" panose="020B0604020202020204" pitchFamily="34" charset="0"/>
              </a:rPr>
              <a:t>to let them know.</a:t>
            </a:r>
          </a:p>
        </p:txBody>
      </p:sp>
      <p:sp>
        <p:nvSpPr>
          <p:cNvPr id="7" name="Slide Number Placeholder 6">
            <a:extLst>
              <a:ext uri="{FF2B5EF4-FFF2-40B4-BE49-F238E27FC236}">
                <a16:creationId xmlns:a16="http://schemas.microsoft.com/office/drawing/2014/main" id="{E8F9A17F-B281-B451-F2E7-D208E110D490}"/>
              </a:ext>
            </a:extLst>
          </p:cNvPr>
          <p:cNvSpPr>
            <a:spLocks noGrp="1"/>
          </p:cNvSpPr>
          <p:nvPr>
            <p:ph type="sldNum" sz="quarter" idx="12"/>
          </p:nvPr>
        </p:nvSpPr>
        <p:spPr/>
        <p:txBody>
          <a:bodyPr/>
          <a:lstStyle/>
          <a:p>
            <a:fld id="{5F60F8B0-667A-8247-BF7A-537E8E69FD5D}" type="slidenum">
              <a:rPr lang="en-US" smtClean="0"/>
              <a:pPr/>
              <a:t>8</a:t>
            </a:fld>
            <a:endParaRPr lang="en-US"/>
          </a:p>
        </p:txBody>
      </p:sp>
    </p:spTree>
    <p:extLst>
      <p:ext uri="{BB962C8B-B14F-4D97-AF65-F5344CB8AC3E}">
        <p14:creationId xmlns:p14="http://schemas.microsoft.com/office/powerpoint/2010/main" val="3034616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E35849B8-B958-14DD-A276-6D598B95E09D}"/>
              </a:ext>
            </a:extLst>
          </p:cNvPr>
          <p:cNvGraphicFramePr/>
          <p:nvPr>
            <p:extLst>
              <p:ext uri="{D42A27DB-BD31-4B8C-83A1-F6EECF244321}">
                <p14:modId xmlns:p14="http://schemas.microsoft.com/office/powerpoint/2010/main" val="2927578143"/>
              </p:ext>
            </p:extLst>
          </p:nvPr>
        </p:nvGraphicFramePr>
        <p:xfrm>
          <a:off x="13066" y="1788188"/>
          <a:ext cx="9144000" cy="23557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a:extLst>
              <a:ext uri="{FF2B5EF4-FFF2-40B4-BE49-F238E27FC236}">
                <a16:creationId xmlns:a16="http://schemas.microsoft.com/office/drawing/2014/main" id="{E1A4E28C-30EE-C195-7A8A-DAC569F90715}"/>
              </a:ext>
            </a:extLst>
          </p:cNvPr>
          <p:cNvSpPr txBox="1">
            <a:spLocks/>
          </p:cNvSpPr>
          <p:nvPr/>
        </p:nvSpPr>
        <p:spPr>
          <a:xfrm>
            <a:off x="457200" y="195486"/>
            <a:ext cx="8229600" cy="857250"/>
          </a:xfrm>
          <a:prstGeom prst="rect">
            <a:avLst/>
          </a:prstGeom>
        </p:spPr>
        <p:txBody>
          <a:bodyPr vert="horz" lIns="91440" tIns="45720" rIns="91440" bIns="45720" rtlCol="0" anchor="ctr">
            <a:normAutofit/>
          </a:bodyPr>
          <a:lstStyle>
            <a:lvl1pPr algn="ctr" defTabSz="342900" rtl="0" eaLnBrk="1" latinLnBrk="0" hangingPunct="1">
              <a:spcBef>
                <a:spcPct val="0"/>
              </a:spcBef>
              <a:buNone/>
              <a:defRPr sz="3300" kern="1200">
                <a:solidFill>
                  <a:srgbClr val="26367E"/>
                </a:solidFill>
                <a:latin typeface="Bebas Neue"/>
                <a:ea typeface="+mj-ea"/>
                <a:cs typeface="Bebas Neue"/>
              </a:defRPr>
            </a:lvl1pPr>
          </a:lstStyle>
          <a:p>
            <a:r>
              <a:rPr lang="en-US">
                <a:solidFill>
                  <a:srgbClr val="BE097F"/>
                </a:solidFill>
              </a:rPr>
              <a:t>RESPONDING TO CONSULTATIONS</a:t>
            </a:r>
          </a:p>
        </p:txBody>
      </p:sp>
      <p:sp>
        <p:nvSpPr>
          <p:cNvPr id="2" name="TextBox 1">
            <a:extLst>
              <a:ext uri="{FF2B5EF4-FFF2-40B4-BE49-F238E27FC236}">
                <a16:creationId xmlns:a16="http://schemas.microsoft.com/office/drawing/2014/main" id="{18199BAD-B1A8-2AE9-C057-7A4407A0DFAF}"/>
              </a:ext>
            </a:extLst>
          </p:cNvPr>
          <p:cNvSpPr txBox="1"/>
          <p:nvPr/>
        </p:nvSpPr>
        <p:spPr>
          <a:xfrm>
            <a:off x="426369" y="915566"/>
            <a:ext cx="8291263" cy="1477328"/>
          </a:xfrm>
          <a:prstGeom prst="rect">
            <a:avLst/>
          </a:prstGeom>
          <a:noFill/>
        </p:spPr>
        <p:txBody>
          <a:bodyPr wrap="square">
            <a:spAutoFit/>
          </a:bodyPr>
          <a:lstStyle/>
          <a:p>
            <a:pPr algn="ctr"/>
            <a:r>
              <a:rPr lang="en-GB" sz="1400" b="1">
                <a:latin typeface="Arial" panose="020B0604020202020204" pitchFamily="34" charset="0"/>
                <a:cs typeface="Arial" panose="020B0604020202020204" pitchFamily="34" charset="0"/>
              </a:rPr>
              <a:t>When a consultation or call for views is launched that is relevant to Scottish Renewables’ members, we usually have 8 or 12 weeks (or less) to respond.  </a:t>
            </a:r>
            <a:br>
              <a:rPr lang="en-GB" sz="1400" b="1">
                <a:latin typeface="Arial" panose="020B0604020202020204" pitchFamily="34" charset="0"/>
                <a:cs typeface="Arial" panose="020B0604020202020204" pitchFamily="34" charset="0"/>
              </a:rPr>
            </a:br>
            <a:r>
              <a:rPr lang="en-GB" sz="1400" b="1">
                <a:latin typeface="Arial" panose="020B0604020202020204" pitchFamily="34" charset="0"/>
                <a:cs typeface="Arial" panose="020B0604020202020204" pitchFamily="34" charset="0"/>
              </a:rPr>
              <a:t>We set deadlines to receive member inputs to ensure we respond in time.</a:t>
            </a:r>
            <a:br>
              <a:rPr lang="en-GB" sz="1200">
                <a:latin typeface="Arial" panose="020B0604020202020204" pitchFamily="34" charset="0"/>
                <a:cs typeface="Arial" panose="020B0604020202020204" pitchFamily="34" charset="0"/>
              </a:rPr>
            </a:br>
            <a:endParaRPr lang="en-GB" sz="1200">
              <a:latin typeface="Arial" panose="020B0604020202020204" pitchFamily="34" charset="0"/>
              <a:cs typeface="Arial" panose="020B0604020202020204" pitchFamily="34" charset="0"/>
            </a:endParaRPr>
          </a:p>
          <a:p>
            <a:pPr algn="ctr"/>
            <a:r>
              <a:rPr lang="en-GB" sz="1200">
                <a:latin typeface="Arial" panose="020B0604020202020204" pitchFamily="34" charset="0"/>
                <a:cs typeface="Arial" panose="020B0604020202020204" pitchFamily="34" charset="0"/>
              </a:rPr>
              <a:t>Collating member inputs and synthesising them into consensus positions is the mainstay of the policy team’s work and requires a sizable percentage of our time. Members can make this process much more efficient by sticking to the deadlines we set and submitting their inputs in the requested tracked changes format. </a:t>
            </a:r>
            <a:endParaRPr lang="en-GB">
              <a:latin typeface="Arial" panose="020B0604020202020204" pitchFamily="34" charset="0"/>
              <a:cs typeface="Arial" panose="020B0604020202020204" pitchFamily="34" charset="0"/>
            </a:endParaRPr>
          </a:p>
        </p:txBody>
      </p:sp>
      <p:sp>
        <p:nvSpPr>
          <p:cNvPr id="7" name="Slide Number Placeholder 6">
            <a:extLst>
              <a:ext uri="{FF2B5EF4-FFF2-40B4-BE49-F238E27FC236}">
                <a16:creationId xmlns:a16="http://schemas.microsoft.com/office/drawing/2014/main" id="{E8F9A17F-B281-B451-F2E7-D208E110D490}"/>
              </a:ext>
            </a:extLst>
          </p:cNvPr>
          <p:cNvSpPr>
            <a:spLocks noGrp="1"/>
          </p:cNvSpPr>
          <p:nvPr>
            <p:ph type="sldNum" sz="quarter" idx="12"/>
          </p:nvPr>
        </p:nvSpPr>
        <p:spPr/>
        <p:txBody>
          <a:bodyPr/>
          <a:lstStyle/>
          <a:p>
            <a:fld id="{5F60F8B0-667A-8247-BF7A-537E8E69FD5D}" type="slidenum">
              <a:rPr lang="en-US" smtClean="0"/>
              <a:pPr/>
              <a:t>9</a:t>
            </a:fld>
            <a:endParaRPr lang="en-US"/>
          </a:p>
        </p:txBody>
      </p:sp>
      <p:sp>
        <p:nvSpPr>
          <p:cNvPr id="3" name="TextBox 2">
            <a:extLst>
              <a:ext uri="{FF2B5EF4-FFF2-40B4-BE49-F238E27FC236}">
                <a16:creationId xmlns:a16="http://schemas.microsoft.com/office/drawing/2014/main" id="{C9651EE7-407B-2BD5-1245-43578C9796D8}"/>
              </a:ext>
            </a:extLst>
          </p:cNvPr>
          <p:cNvSpPr txBox="1"/>
          <p:nvPr/>
        </p:nvSpPr>
        <p:spPr>
          <a:xfrm>
            <a:off x="2372104" y="4458517"/>
            <a:ext cx="4310899" cy="253916"/>
          </a:xfrm>
          <a:prstGeom prst="rect">
            <a:avLst/>
          </a:prstGeom>
          <a:noFill/>
        </p:spPr>
        <p:txBody>
          <a:bodyPr wrap="square" rtlCol="0">
            <a:spAutoFit/>
          </a:bodyPr>
          <a:lstStyle/>
          <a:p>
            <a:r>
              <a:rPr lang="en-US" sz="1050">
                <a:latin typeface="Arial" panose="020B0604020202020204" pitchFamily="34" charset="0"/>
                <a:cs typeface="Arial" panose="020B0604020202020204" pitchFamily="34" charset="0"/>
              </a:rPr>
              <a:t>*Task &amp; Finish Group – the new name for SR Working Groups (2024)</a:t>
            </a:r>
            <a:endParaRPr lang="en-GB" sz="1050">
              <a:latin typeface="Arial" panose="020B0604020202020204" pitchFamily="34" charset="0"/>
              <a:cs typeface="Arial" panose="020B0604020202020204" pitchFamily="34" charset="0"/>
            </a:endParaRPr>
          </a:p>
        </p:txBody>
      </p:sp>
      <p:sp>
        <p:nvSpPr>
          <p:cNvPr id="6" name="Arrow: Down 5">
            <a:extLst>
              <a:ext uri="{FF2B5EF4-FFF2-40B4-BE49-F238E27FC236}">
                <a16:creationId xmlns:a16="http://schemas.microsoft.com/office/drawing/2014/main" id="{CE9F4469-28D2-9AC2-84C3-1FB41599A73D}"/>
              </a:ext>
            </a:extLst>
          </p:cNvPr>
          <p:cNvSpPr/>
          <p:nvPr/>
        </p:nvSpPr>
        <p:spPr>
          <a:xfrm rot="10800000">
            <a:off x="755576" y="3435846"/>
            <a:ext cx="288032" cy="432048"/>
          </a:xfrm>
          <a:prstGeom prst="downArrow">
            <a:avLst/>
          </a:prstGeom>
          <a:solidFill>
            <a:srgbClr val="BE097F"/>
          </a:solidFill>
          <a:ln>
            <a:solidFill>
              <a:srgbClr val="BE09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Arrow: Down 7">
            <a:extLst>
              <a:ext uri="{FF2B5EF4-FFF2-40B4-BE49-F238E27FC236}">
                <a16:creationId xmlns:a16="http://schemas.microsoft.com/office/drawing/2014/main" id="{89C11E26-BAC2-1FE4-0E0E-CA271CCC99B9}"/>
              </a:ext>
            </a:extLst>
          </p:cNvPr>
          <p:cNvSpPr/>
          <p:nvPr/>
        </p:nvSpPr>
        <p:spPr>
          <a:xfrm rot="10800000">
            <a:off x="4383539" y="3435846"/>
            <a:ext cx="288032" cy="432048"/>
          </a:xfrm>
          <a:prstGeom prst="downArrow">
            <a:avLst/>
          </a:prstGeom>
          <a:solidFill>
            <a:srgbClr val="BE097F"/>
          </a:solidFill>
          <a:ln>
            <a:solidFill>
              <a:srgbClr val="BE09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Arrow: Down 8">
            <a:extLst>
              <a:ext uri="{FF2B5EF4-FFF2-40B4-BE49-F238E27FC236}">
                <a16:creationId xmlns:a16="http://schemas.microsoft.com/office/drawing/2014/main" id="{FEB2DC55-FCD7-5D75-252B-4483D5D50BAD}"/>
              </a:ext>
            </a:extLst>
          </p:cNvPr>
          <p:cNvSpPr/>
          <p:nvPr/>
        </p:nvSpPr>
        <p:spPr>
          <a:xfrm rot="10800000">
            <a:off x="6156176" y="3445297"/>
            <a:ext cx="288032" cy="432048"/>
          </a:xfrm>
          <a:prstGeom prst="downArrow">
            <a:avLst/>
          </a:prstGeom>
          <a:solidFill>
            <a:srgbClr val="BE097F"/>
          </a:solidFill>
          <a:ln>
            <a:solidFill>
              <a:srgbClr val="BE09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42100B8E-6586-9471-1B60-2FD659246402}"/>
              </a:ext>
            </a:extLst>
          </p:cNvPr>
          <p:cNvSpPr txBox="1"/>
          <p:nvPr/>
        </p:nvSpPr>
        <p:spPr>
          <a:xfrm>
            <a:off x="392940" y="3938885"/>
            <a:ext cx="1066066" cy="738664"/>
          </a:xfrm>
          <a:prstGeom prst="rect">
            <a:avLst/>
          </a:prstGeom>
          <a:noFill/>
        </p:spPr>
        <p:txBody>
          <a:bodyPr wrap="square" rtlCol="0">
            <a:spAutoFit/>
          </a:bodyPr>
          <a:lstStyle/>
          <a:p>
            <a:pPr algn="ctr"/>
            <a:r>
              <a:rPr lang="en-US" sz="1050" b="1">
                <a:solidFill>
                  <a:srgbClr val="BE097F"/>
                </a:solidFill>
              </a:rPr>
              <a:t>Every SR member company can input here…</a:t>
            </a:r>
            <a:endParaRPr lang="en-GB" sz="1050" b="1">
              <a:solidFill>
                <a:srgbClr val="BE097F"/>
              </a:solidFill>
            </a:endParaRPr>
          </a:p>
        </p:txBody>
      </p:sp>
      <p:sp>
        <p:nvSpPr>
          <p:cNvPr id="11" name="TextBox 10">
            <a:extLst>
              <a:ext uri="{FF2B5EF4-FFF2-40B4-BE49-F238E27FC236}">
                <a16:creationId xmlns:a16="http://schemas.microsoft.com/office/drawing/2014/main" id="{75C5976A-440E-0FCF-A08B-3237E4B68E59}"/>
              </a:ext>
            </a:extLst>
          </p:cNvPr>
          <p:cNvSpPr txBox="1"/>
          <p:nvPr/>
        </p:nvSpPr>
        <p:spPr>
          <a:xfrm>
            <a:off x="4022200" y="3928573"/>
            <a:ext cx="1010708" cy="253916"/>
          </a:xfrm>
          <a:prstGeom prst="rect">
            <a:avLst/>
          </a:prstGeom>
          <a:noFill/>
        </p:spPr>
        <p:txBody>
          <a:bodyPr wrap="square" rtlCol="0">
            <a:spAutoFit/>
          </a:bodyPr>
          <a:lstStyle/>
          <a:p>
            <a:pPr algn="ctr"/>
            <a:r>
              <a:rPr lang="en-US" sz="1050" b="1">
                <a:solidFill>
                  <a:srgbClr val="BE097F"/>
                </a:solidFill>
              </a:rPr>
              <a:t>here…</a:t>
            </a:r>
            <a:endParaRPr lang="en-GB" sz="1050" b="1">
              <a:solidFill>
                <a:srgbClr val="BE097F"/>
              </a:solidFill>
            </a:endParaRPr>
          </a:p>
        </p:txBody>
      </p:sp>
      <p:sp>
        <p:nvSpPr>
          <p:cNvPr id="12" name="TextBox 11">
            <a:extLst>
              <a:ext uri="{FF2B5EF4-FFF2-40B4-BE49-F238E27FC236}">
                <a16:creationId xmlns:a16="http://schemas.microsoft.com/office/drawing/2014/main" id="{E999043F-35CA-F3A7-7224-ABB9F1EED021}"/>
              </a:ext>
            </a:extLst>
          </p:cNvPr>
          <p:cNvSpPr txBox="1"/>
          <p:nvPr/>
        </p:nvSpPr>
        <p:spPr>
          <a:xfrm>
            <a:off x="5794837" y="3932408"/>
            <a:ext cx="1010708" cy="253916"/>
          </a:xfrm>
          <a:prstGeom prst="rect">
            <a:avLst/>
          </a:prstGeom>
          <a:noFill/>
        </p:spPr>
        <p:txBody>
          <a:bodyPr wrap="square" rtlCol="0">
            <a:spAutoFit/>
          </a:bodyPr>
          <a:lstStyle/>
          <a:p>
            <a:pPr algn="ctr"/>
            <a:r>
              <a:rPr lang="en-US" sz="1050" b="1">
                <a:solidFill>
                  <a:srgbClr val="BE097F"/>
                </a:solidFill>
              </a:rPr>
              <a:t>and here</a:t>
            </a:r>
            <a:endParaRPr lang="en-GB" sz="1050" b="1">
              <a:solidFill>
                <a:srgbClr val="BE097F"/>
              </a:solidFill>
            </a:endParaRPr>
          </a:p>
        </p:txBody>
      </p:sp>
    </p:spTree>
    <p:extLst>
      <p:ext uri="{BB962C8B-B14F-4D97-AF65-F5344CB8AC3E}">
        <p14:creationId xmlns:p14="http://schemas.microsoft.com/office/powerpoint/2010/main" val="2679147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E35849B8-B958-14DD-A276-6D598B95E09D}"/>
              </a:ext>
            </a:extLst>
          </p:cNvPr>
          <p:cNvGraphicFramePr/>
          <p:nvPr>
            <p:extLst>
              <p:ext uri="{D42A27DB-BD31-4B8C-83A1-F6EECF244321}">
                <p14:modId xmlns:p14="http://schemas.microsoft.com/office/powerpoint/2010/main" val="1109726813"/>
              </p:ext>
            </p:extLst>
          </p:nvPr>
        </p:nvGraphicFramePr>
        <p:xfrm>
          <a:off x="13066" y="2292244"/>
          <a:ext cx="9144000" cy="23557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a:extLst>
              <a:ext uri="{FF2B5EF4-FFF2-40B4-BE49-F238E27FC236}">
                <a16:creationId xmlns:a16="http://schemas.microsoft.com/office/drawing/2014/main" id="{E1A4E28C-30EE-C195-7A8A-DAC569F90715}"/>
              </a:ext>
            </a:extLst>
          </p:cNvPr>
          <p:cNvSpPr txBox="1">
            <a:spLocks/>
          </p:cNvSpPr>
          <p:nvPr/>
        </p:nvSpPr>
        <p:spPr>
          <a:xfrm>
            <a:off x="457200" y="195486"/>
            <a:ext cx="8229600" cy="857250"/>
          </a:xfrm>
          <a:prstGeom prst="rect">
            <a:avLst/>
          </a:prstGeom>
        </p:spPr>
        <p:txBody>
          <a:bodyPr vert="horz" lIns="91440" tIns="45720" rIns="91440" bIns="45720" rtlCol="0" anchor="ctr">
            <a:normAutofit/>
          </a:bodyPr>
          <a:lstStyle>
            <a:lvl1pPr algn="ctr" defTabSz="342900" rtl="0" eaLnBrk="1" latinLnBrk="0" hangingPunct="1">
              <a:spcBef>
                <a:spcPct val="0"/>
              </a:spcBef>
              <a:buNone/>
              <a:defRPr sz="3300" kern="1200">
                <a:solidFill>
                  <a:srgbClr val="26367E"/>
                </a:solidFill>
                <a:latin typeface="Bebas Neue"/>
                <a:ea typeface="+mj-ea"/>
                <a:cs typeface="Bebas Neue"/>
              </a:defRPr>
            </a:lvl1pPr>
          </a:lstStyle>
          <a:p>
            <a:r>
              <a:rPr lang="en-US">
                <a:solidFill>
                  <a:srgbClr val="BE097F"/>
                </a:solidFill>
              </a:rPr>
              <a:t>Task &amp; finish groups</a:t>
            </a:r>
          </a:p>
        </p:txBody>
      </p:sp>
      <p:sp>
        <p:nvSpPr>
          <p:cNvPr id="2" name="TextBox 1">
            <a:extLst>
              <a:ext uri="{FF2B5EF4-FFF2-40B4-BE49-F238E27FC236}">
                <a16:creationId xmlns:a16="http://schemas.microsoft.com/office/drawing/2014/main" id="{18199BAD-B1A8-2AE9-C057-7A4407A0DFAF}"/>
              </a:ext>
            </a:extLst>
          </p:cNvPr>
          <p:cNvSpPr txBox="1"/>
          <p:nvPr/>
        </p:nvSpPr>
        <p:spPr>
          <a:xfrm>
            <a:off x="426369" y="915566"/>
            <a:ext cx="8291263" cy="1908215"/>
          </a:xfrm>
          <a:prstGeom prst="rect">
            <a:avLst/>
          </a:prstGeom>
          <a:noFill/>
        </p:spPr>
        <p:txBody>
          <a:bodyPr wrap="square">
            <a:spAutoFit/>
          </a:bodyPr>
          <a:lstStyle/>
          <a:p>
            <a:pPr algn="ctr"/>
            <a:r>
              <a:rPr lang="en-GB" sz="1400" b="1">
                <a:latin typeface="Arial" panose="020B0604020202020204" pitchFamily="34" charset="0"/>
                <a:cs typeface="Arial" panose="020B0604020202020204" pitchFamily="34" charset="0"/>
              </a:rPr>
              <a:t>Policy Working Groups (PWGs) and Task &amp; Finish Groups (TFGs) enable the SR policy team to get expert input to help them draft consultation responses that can be shared with the SR membership for input and feedback.</a:t>
            </a:r>
            <a:br>
              <a:rPr lang="en-GB" sz="1200">
                <a:latin typeface="Arial" panose="020B0604020202020204" pitchFamily="34" charset="0"/>
                <a:cs typeface="Arial" panose="020B0604020202020204" pitchFamily="34" charset="0"/>
              </a:rPr>
            </a:br>
            <a:r>
              <a:rPr lang="en-GB" sz="1200">
                <a:latin typeface="Arial" panose="020B0604020202020204" pitchFamily="34" charset="0"/>
                <a:cs typeface="Arial" panose="020B0604020202020204" pitchFamily="34" charset="0"/>
              </a:rPr>
              <a:t>We choose individuals to sit on PWGs &amp; TFGs based on their track record of inputting into the SR policy work.</a:t>
            </a:r>
          </a:p>
          <a:p>
            <a:pPr algn="ctr"/>
            <a:endParaRPr lang="en-GB" sz="1200">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WE LOOK FOR INDIVIDUALS THAT:</a:t>
            </a:r>
          </a:p>
          <a:p>
            <a:pPr marL="342900" lvl="0" indent="-342900" fontAlgn="base">
              <a:buSzPts val="1000"/>
              <a:buFont typeface="Symbol" panose="05050102010706020507" pitchFamily="18" charset="2"/>
              <a:buChar char=""/>
              <a:tabLst>
                <a:tab pos="457200" algn="l"/>
              </a:tabLst>
            </a:pPr>
            <a:r>
              <a:rPr lang="en-GB" sz="1000">
                <a:solidFill>
                  <a:srgbClr val="000000"/>
                </a:solidFill>
                <a:effectLst/>
                <a:latin typeface="Arial" panose="020B0604020202020204" pitchFamily="34" charset="0"/>
                <a:ea typeface="Aptos" panose="020B0004020202020204" pitchFamily="34" charset="0"/>
                <a:cs typeface="Arial" panose="020B0604020202020204" pitchFamily="34" charset="0"/>
              </a:rPr>
              <a:t>Submit comprehensive responses to SR requests for member input at steps 1, 3 and 5 of our </a:t>
            </a:r>
            <a:r>
              <a:rPr lang="en-GB" sz="1000" u="sng">
                <a:solidFill>
                  <a:srgbClr val="000000"/>
                </a:solidFill>
                <a:effectLst/>
                <a:latin typeface="Arial" panose="020B0604020202020204" pitchFamily="34" charset="0"/>
                <a:ea typeface="Aptos" panose="020B0004020202020204" pitchFamily="34" charset="0"/>
                <a:cs typeface="Arial" panose="020B0604020202020204" pitchFamily="34" charset="0"/>
                <a:hlinkClick r:id="rId8"/>
              </a:rPr>
              <a:t>consultation response process</a:t>
            </a:r>
            <a:r>
              <a:rPr lang="en-GB" sz="1000">
                <a:solidFill>
                  <a:srgbClr val="000000"/>
                </a:solidFill>
                <a:effectLst/>
                <a:latin typeface="Arial" panose="020B0604020202020204" pitchFamily="34" charset="0"/>
                <a:ea typeface="Aptos" panose="020B0004020202020204" pitchFamily="34" charset="0"/>
                <a:cs typeface="Arial" panose="020B0604020202020204" pitchFamily="34" charset="0"/>
              </a:rPr>
              <a:t>.</a:t>
            </a:r>
            <a:endParaRPr lang="en-GB" sz="1000">
              <a:effectLst/>
              <a:latin typeface="Arial" panose="020B0604020202020204" pitchFamily="34" charset="0"/>
              <a:ea typeface="Aptos" panose="020B0004020202020204" pitchFamily="34" charset="0"/>
              <a:cs typeface="Arial" panose="020B0604020202020204" pitchFamily="34" charset="0"/>
            </a:endParaRPr>
          </a:p>
          <a:p>
            <a:pPr marL="342900" lvl="0" indent="-342900" fontAlgn="base">
              <a:buSzPts val="1000"/>
              <a:buFont typeface="Symbol" panose="05050102010706020507" pitchFamily="18" charset="2"/>
              <a:buChar char=""/>
              <a:tabLst>
                <a:tab pos="457200" algn="l"/>
              </a:tabLst>
            </a:pPr>
            <a:r>
              <a:rPr lang="en-GB" sz="1000">
                <a:solidFill>
                  <a:srgbClr val="000000"/>
                </a:solidFill>
                <a:effectLst/>
                <a:latin typeface="Arial" panose="020B0604020202020204" pitchFamily="34" charset="0"/>
                <a:ea typeface="Aptos" panose="020B0004020202020204" pitchFamily="34" charset="0"/>
                <a:cs typeface="Arial" panose="020B0604020202020204" pitchFamily="34" charset="0"/>
              </a:rPr>
              <a:t>Meet the deadlines for member input where applicable.</a:t>
            </a:r>
            <a:endParaRPr lang="en-GB" sz="1000">
              <a:effectLst/>
              <a:latin typeface="Arial" panose="020B0604020202020204" pitchFamily="34" charset="0"/>
              <a:ea typeface="Aptos" panose="020B0004020202020204" pitchFamily="34" charset="0"/>
              <a:cs typeface="Arial" panose="020B0604020202020204" pitchFamily="34" charset="0"/>
            </a:endParaRPr>
          </a:p>
          <a:p>
            <a:pPr marL="342900" lvl="0" indent="-342900" fontAlgn="base">
              <a:buSzPts val="1000"/>
              <a:buFont typeface="Symbol" panose="05050102010706020507" pitchFamily="18" charset="2"/>
              <a:buChar char=""/>
              <a:tabLst>
                <a:tab pos="457200" algn="l"/>
              </a:tabLst>
            </a:pPr>
            <a:r>
              <a:rPr lang="en-GB" sz="1000">
                <a:solidFill>
                  <a:srgbClr val="000000"/>
                </a:solidFill>
                <a:effectLst/>
                <a:latin typeface="Arial" panose="020B0604020202020204" pitchFamily="34" charset="0"/>
                <a:ea typeface="Aptos" panose="020B0004020202020204" pitchFamily="34" charset="0"/>
                <a:cs typeface="Arial" panose="020B0604020202020204" pitchFamily="34" charset="0"/>
              </a:rPr>
              <a:t>Have specific expertise on the policy issue(s) in question.</a:t>
            </a:r>
            <a:endParaRPr lang="en-GB" sz="1000">
              <a:effectLst/>
              <a:latin typeface="Arial" panose="020B0604020202020204" pitchFamily="34" charset="0"/>
              <a:ea typeface="Aptos" panose="020B0004020202020204" pitchFamily="34" charset="0"/>
              <a:cs typeface="Arial" panose="020B0604020202020204" pitchFamily="34" charset="0"/>
            </a:endParaRPr>
          </a:p>
          <a:p>
            <a:pPr marL="342900" lvl="0" indent="-342900" fontAlgn="base">
              <a:buSzPts val="1000"/>
              <a:buFont typeface="Symbol" panose="05050102010706020507" pitchFamily="18" charset="2"/>
              <a:buChar char=""/>
              <a:tabLst>
                <a:tab pos="457200" algn="l"/>
              </a:tabLst>
            </a:pPr>
            <a:r>
              <a:rPr lang="en-GB" sz="1000">
                <a:solidFill>
                  <a:srgbClr val="000000"/>
                </a:solidFill>
                <a:effectLst/>
                <a:latin typeface="Arial" panose="020B0604020202020204" pitchFamily="34" charset="0"/>
                <a:ea typeface="Aptos" panose="020B0004020202020204" pitchFamily="34" charset="0"/>
                <a:cs typeface="Arial" panose="020B0604020202020204" pitchFamily="34" charset="0"/>
              </a:rPr>
              <a:t>Can reliably attend regular meetings and make proactive contributions or notify in advance of a suitable alternate who will attend. </a:t>
            </a:r>
            <a:endParaRPr lang="en-GB" sz="1000">
              <a:effectLst/>
              <a:latin typeface="Arial" panose="020B0604020202020204" pitchFamily="34" charset="0"/>
              <a:ea typeface="Aptos" panose="020B0004020202020204" pitchFamily="34" charset="0"/>
              <a:cs typeface="Arial" panose="020B0604020202020204" pitchFamily="34" charset="0"/>
            </a:endParaRPr>
          </a:p>
        </p:txBody>
      </p:sp>
      <p:sp>
        <p:nvSpPr>
          <p:cNvPr id="7" name="Slide Number Placeholder 6">
            <a:extLst>
              <a:ext uri="{FF2B5EF4-FFF2-40B4-BE49-F238E27FC236}">
                <a16:creationId xmlns:a16="http://schemas.microsoft.com/office/drawing/2014/main" id="{E8F9A17F-B281-B451-F2E7-D208E110D490}"/>
              </a:ext>
            </a:extLst>
          </p:cNvPr>
          <p:cNvSpPr>
            <a:spLocks noGrp="1"/>
          </p:cNvSpPr>
          <p:nvPr>
            <p:ph type="sldNum" sz="quarter" idx="12"/>
          </p:nvPr>
        </p:nvSpPr>
        <p:spPr/>
        <p:txBody>
          <a:bodyPr/>
          <a:lstStyle/>
          <a:p>
            <a:fld id="{5F60F8B0-667A-8247-BF7A-537E8E69FD5D}" type="slidenum">
              <a:rPr lang="en-US" smtClean="0"/>
              <a:pPr/>
              <a:t>10</a:t>
            </a:fld>
            <a:endParaRPr lang="en-US"/>
          </a:p>
        </p:txBody>
      </p:sp>
      <p:sp>
        <p:nvSpPr>
          <p:cNvPr id="6" name="Arrow: Down 5">
            <a:extLst>
              <a:ext uri="{FF2B5EF4-FFF2-40B4-BE49-F238E27FC236}">
                <a16:creationId xmlns:a16="http://schemas.microsoft.com/office/drawing/2014/main" id="{CE9F4469-28D2-9AC2-84C3-1FB41599A73D}"/>
              </a:ext>
            </a:extLst>
          </p:cNvPr>
          <p:cNvSpPr/>
          <p:nvPr/>
        </p:nvSpPr>
        <p:spPr>
          <a:xfrm rot="10800000">
            <a:off x="755576" y="3939902"/>
            <a:ext cx="288032" cy="432048"/>
          </a:xfrm>
          <a:prstGeom prst="downArrow">
            <a:avLst/>
          </a:prstGeom>
          <a:solidFill>
            <a:srgbClr val="BE097F"/>
          </a:solidFill>
          <a:ln>
            <a:solidFill>
              <a:srgbClr val="BE09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Arrow: Down 7">
            <a:extLst>
              <a:ext uri="{FF2B5EF4-FFF2-40B4-BE49-F238E27FC236}">
                <a16:creationId xmlns:a16="http://schemas.microsoft.com/office/drawing/2014/main" id="{89C11E26-BAC2-1FE4-0E0E-CA271CCC99B9}"/>
              </a:ext>
            </a:extLst>
          </p:cNvPr>
          <p:cNvSpPr/>
          <p:nvPr/>
        </p:nvSpPr>
        <p:spPr>
          <a:xfrm rot="10800000">
            <a:off x="4383539" y="3939902"/>
            <a:ext cx="288032" cy="432048"/>
          </a:xfrm>
          <a:prstGeom prst="downArrow">
            <a:avLst/>
          </a:prstGeom>
          <a:solidFill>
            <a:srgbClr val="BE097F"/>
          </a:solidFill>
          <a:ln>
            <a:solidFill>
              <a:srgbClr val="BE09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Arrow: Down 8">
            <a:extLst>
              <a:ext uri="{FF2B5EF4-FFF2-40B4-BE49-F238E27FC236}">
                <a16:creationId xmlns:a16="http://schemas.microsoft.com/office/drawing/2014/main" id="{FEB2DC55-FCD7-5D75-252B-4483D5D50BAD}"/>
              </a:ext>
            </a:extLst>
          </p:cNvPr>
          <p:cNvSpPr/>
          <p:nvPr/>
        </p:nvSpPr>
        <p:spPr>
          <a:xfrm rot="10800000">
            <a:off x="6156176" y="3949353"/>
            <a:ext cx="288032" cy="432048"/>
          </a:xfrm>
          <a:prstGeom prst="downArrow">
            <a:avLst/>
          </a:prstGeom>
          <a:solidFill>
            <a:srgbClr val="BE097F"/>
          </a:solidFill>
          <a:ln>
            <a:solidFill>
              <a:srgbClr val="BE09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42100B8E-6586-9471-1B60-2FD659246402}"/>
              </a:ext>
            </a:extLst>
          </p:cNvPr>
          <p:cNvSpPr txBox="1"/>
          <p:nvPr/>
        </p:nvSpPr>
        <p:spPr>
          <a:xfrm>
            <a:off x="392940" y="4442941"/>
            <a:ext cx="1010708" cy="577081"/>
          </a:xfrm>
          <a:prstGeom prst="rect">
            <a:avLst/>
          </a:prstGeom>
          <a:noFill/>
        </p:spPr>
        <p:txBody>
          <a:bodyPr wrap="square" rtlCol="0">
            <a:spAutoFit/>
          </a:bodyPr>
          <a:lstStyle/>
          <a:p>
            <a:pPr algn="ctr"/>
            <a:r>
              <a:rPr lang="en-US" sz="1050" b="1">
                <a:solidFill>
                  <a:srgbClr val="BE097F"/>
                </a:solidFill>
              </a:rPr>
              <a:t>Every member company can input here…</a:t>
            </a:r>
            <a:endParaRPr lang="en-GB" sz="1050" b="1">
              <a:solidFill>
                <a:srgbClr val="BE097F"/>
              </a:solidFill>
            </a:endParaRPr>
          </a:p>
        </p:txBody>
      </p:sp>
      <p:sp>
        <p:nvSpPr>
          <p:cNvPr id="11" name="TextBox 10">
            <a:extLst>
              <a:ext uri="{FF2B5EF4-FFF2-40B4-BE49-F238E27FC236}">
                <a16:creationId xmlns:a16="http://schemas.microsoft.com/office/drawing/2014/main" id="{75C5976A-440E-0FCF-A08B-3237E4B68E59}"/>
              </a:ext>
            </a:extLst>
          </p:cNvPr>
          <p:cNvSpPr txBox="1"/>
          <p:nvPr/>
        </p:nvSpPr>
        <p:spPr>
          <a:xfrm>
            <a:off x="4022200" y="4432629"/>
            <a:ext cx="1010708" cy="253916"/>
          </a:xfrm>
          <a:prstGeom prst="rect">
            <a:avLst/>
          </a:prstGeom>
          <a:noFill/>
        </p:spPr>
        <p:txBody>
          <a:bodyPr wrap="square" rtlCol="0">
            <a:spAutoFit/>
          </a:bodyPr>
          <a:lstStyle/>
          <a:p>
            <a:pPr algn="ctr"/>
            <a:r>
              <a:rPr lang="en-US" sz="1050" b="1">
                <a:solidFill>
                  <a:srgbClr val="BE097F"/>
                </a:solidFill>
              </a:rPr>
              <a:t>here…</a:t>
            </a:r>
            <a:endParaRPr lang="en-GB" sz="1050" b="1">
              <a:solidFill>
                <a:srgbClr val="BE097F"/>
              </a:solidFill>
            </a:endParaRPr>
          </a:p>
        </p:txBody>
      </p:sp>
      <p:sp>
        <p:nvSpPr>
          <p:cNvPr id="12" name="TextBox 11">
            <a:extLst>
              <a:ext uri="{FF2B5EF4-FFF2-40B4-BE49-F238E27FC236}">
                <a16:creationId xmlns:a16="http://schemas.microsoft.com/office/drawing/2014/main" id="{E999043F-35CA-F3A7-7224-ABB9F1EED021}"/>
              </a:ext>
            </a:extLst>
          </p:cNvPr>
          <p:cNvSpPr txBox="1"/>
          <p:nvPr/>
        </p:nvSpPr>
        <p:spPr>
          <a:xfrm>
            <a:off x="5794837" y="4436464"/>
            <a:ext cx="1010708" cy="253916"/>
          </a:xfrm>
          <a:prstGeom prst="rect">
            <a:avLst/>
          </a:prstGeom>
          <a:noFill/>
        </p:spPr>
        <p:txBody>
          <a:bodyPr wrap="square" rtlCol="0">
            <a:spAutoFit/>
          </a:bodyPr>
          <a:lstStyle/>
          <a:p>
            <a:pPr algn="ctr"/>
            <a:r>
              <a:rPr lang="en-US" sz="1050" b="1">
                <a:solidFill>
                  <a:srgbClr val="BE097F"/>
                </a:solidFill>
              </a:rPr>
              <a:t>and here</a:t>
            </a:r>
            <a:endParaRPr lang="en-GB" sz="1050" b="1">
              <a:solidFill>
                <a:srgbClr val="BE097F"/>
              </a:solidFill>
            </a:endParaRPr>
          </a:p>
        </p:txBody>
      </p:sp>
    </p:spTree>
    <p:extLst>
      <p:ext uri="{BB962C8B-B14F-4D97-AF65-F5344CB8AC3E}">
        <p14:creationId xmlns:p14="http://schemas.microsoft.com/office/powerpoint/2010/main" val="2382774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ABE45-1E57-4903-A5FE-85271769F109}"/>
              </a:ext>
            </a:extLst>
          </p:cNvPr>
          <p:cNvSpPr>
            <a:spLocks noGrp="1"/>
          </p:cNvSpPr>
          <p:nvPr>
            <p:ph type="title"/>
          </p:nvPr>
        </p:nvSpPr>
        <p:spPr/>
        <p:txBody>
          <a:bodyPr/>
          <a:lstStyle/>
          <a:p>
            <a:r>
              <a:rPr lang="en-GB">
                <a:solidFill>
                  <a:srgbClr val="BE097F"/>
                </a:solidFill>
              </a:rPr>
              <a:t>Scottish Renewables: communications Team</a:t>
            </a:r>
          </a:p>
        </p:txBody>
      </p:sp>
      <p:graphicFrame>
        <p:nvGraphicFramePr>
          <p:cNvPr id="5" name="Content Placeholder 3">
            <a:extLst>
              <a:ext uri="{FF2B5EF4-FFF2-40B4-BE49-F238E27FC236}">
                <a16:creationId xmlns:a16="http://schemas.microsoft.com/office/drawing/2014/main" id="{F4028B19-B50F-AA31-CAA3-582978BB08E7}"/>
              </a:ext>
            </a:extLst>
          </p:cNvPr>
          <p:cNvGraphicFramePr>
            <a:graphicFrameLocks/>
          </p:cNvGraphicFramePr>
          <p:nvPr/>
        </p:nvGraphicFramePr>
        <p:xfrm>
          <a:off x="35496" y="1495913"/>
          <a:ext cx="4536504" cy="30200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258169B2-3D2C-C6AB-6CEA-512BD3B4FA83}"/>
              </a:ext>
            </a:extLst>
          </p:cNvPr>
          <p:cNvSpPr txBox="1"/>
          <p:nvPr/>
        </p:nvSpPr>
        <p:spPr>
          <a:xfrm>
            <a:off x="569643" y="1126581"/>
            <a:ext cx="8359844" cy="369332"/>
          </a:xfrm>
          <a:prstGeom prst="rect">
            <a:avLst/>
          </a:prstGeom>
          <a:noFill/>
        </p:spPr>
        <p:txBody>
          <a:bodyPr wrap="square">
            <a:spAutoFit/>
          </a:body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BE097F"/>
                </a:solidFill>
                <a:effectLst/>
                <a:uLnTx/>
                <a:uFillTx/>
                <a:latin typeface="Bebas Neue" panose="020B0606020202050201" pitchFamily="34" charset="0"/>
                <a:ea typeface="+mn-ea"/>
                <a:cs typeface="Arial" pitchFamily="34" charset="0"/>
              </a:rPr>
              <a:t>Communications team</a:t>
            </a:r>
          </a:p>
        </p:txBody>
      </p:sp>
      <p:graphicFrame>
        <p:nvGraphicFramePr>
          <p:cNvPr id="3" name="Content Placeholder 3">
            <a:extLst>
              <a:ext uri="{FF2B5EF4-FFF2-40B4-BE49-F238E27FC236}">
                <a16:creationId xmlns:a16="http://schemas.microsoft.com/office/drawing/2014/main" id="{ADFDF50C-F772-5DE6-469A-B939CD39A028}"/>
              </a:ext>
            </a:extLst>
          </p:cNvPr>
          <p:cNvGraphicFramePr>
            <a:graphicFrameLocks/>
          </p:cNvGraphicFramePr>
          <p:nvPr/>
        </p:nvGraphicFramePr>
        <p:xfrm>
          <a:off x="4306551" y="1942984"/>
          <a:ext cx="4862413" cy="212676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4" name="TextBox 3">
            <a:extLst>
              <a:ext uri="{FF2B5EF4-FFF2-40B4-BE49-F238E27FC236}">
                <a16:creationId xmlns:a16="http://schemas.microsoft.com/office/drawing/2014/main" id="{9899AD85-C9B6-D004-9BBC-DF0083449D70}"/>
              </a:ext>
            </a:extLst>
          </p:cNvPr>
          <p:cNvSpPr txBox="1"/>
          <p:nvPr/>
        </p:nvSpPr>
        <p:spPr>
          <a:xfrm>
            <a:off x="4927129" y="1604430"/>
            <a:ext cx="3816424" cy="369332"/>
          </a:xfrm>
          <a:prstGeom prst="rect">
            <a:avLst/>
          </a:prstGeom>
          <a:noFill/>
        </p:spPr>
        <p:txBody>
          <a:bodyPr wrap="square">
            <a:spAutoFit/>
          </a:body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BE097F"/>
                </a:solidFill>
                <a:effectLst/>
                <a:uLnTx/>
                <a:uFillTx/>
                <a:latin typeface="Bebas Neue" panose="020B0606020202050201" pitchFamily="34" charset="0"/>
                <a:ea typeface="+mn-ea"/>
                <a:cs typeface="Arial" pitchFamily="34" charset="0"/>
              </a:rPr>
              <a:t>Energy Transition and Supply Chain team</a:t>
            </a:r>
          </a:p>
        </p:txBody>
      </p:sp>
    </p:spTree>
    <p:extLst>
      <p:ext uri="{BB962C8B-B14F-4D97-AF65-F5344CB8AC3E}">
        <p14:creationId xmlns:p14="http://schemas.microsoft.com/office/powerpoint/2010/main" val="2112484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ABE45-1E57-4903-A5FE-85271769F109}"/>
              </a:ext>
            </a:extLst>
          </p:cNvPr>
          <p:cNvSpPr>
            <a:spLocks noGrp="1"/>
          </p:cNvSpPr>
          <p:nvPr>
            <p:ph type="title"/>
          </p:nvPr>
        </p:nvSpPr>
        <p:spPr/>
        <p:txBody>
          <a:bodyPr/>
          <a:lstStyle/>
          <a:p>
            <a:r>
              <a:rPr lang="en-GB">
                <a:solidFill>
                  <a:srgbClr val="BE097F"/>
                </a:solidFill>
              </a:rPr>
              <a:t>Scottish Renewables: POLICY Teams</a:t>
            </a:r>
          </a:p>
        </p:txBody>
      </p:sp>
      <p:graphicFrame>
        <p:nvGraphicFramePr>
          <p:cNvPr id="5" name="Content Placeholder 3">
            <a:extLst>
              <a:ext uri="{FF2B5EF4-FFF2-40B4-BE49-F238E27FC236}">
                <a16:creationId xmlns:a16="http://schemas.microsoft.com/office/drawing/2014/main" id="{F4028B19-B50F-AA31-CAA3-582978BB08E7}"/>
              </a:ext>
            </a:extLst>
          </p:cNvPr>
          <p:cNvGraphicFramePr>
            <a:graphicFrameLocks/>
          </p:cNvGraphicFramePr>
          <p:nvPr/>
        </p:nvGraphicFramePr>
        <p:xfrm>
          <a:off x="35496" y="1495913"/>
          <a:ext cx="4104456" cy="16519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258169B2-3D2C-C6AB-6CEA-512BD3B4FA83}"/>
              </a:ext>
            </a:extLst>
          </p:cNvPr>
          <p:cNvSpPr txBox="1"/>
          <p:nvPr/>
        </p:nvSpPr>
        <p:spPr>
          <a:xfrm>
            <a:off x="574662" y="1122534"/>
            <a:ext cx="3354285" cy="369332"/>
          </a:xfrm>
          <a:prstGeom prst="rect">
            <a:avLst/>
          </a:prstGeom>
          <a:noFill/>
        </p:spPr>
        <p:txBody>
          <a:bodyPr wrap="square">
            <a:spAutoFit/>
          </a:body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BE097F"/>
                </a:solidFill>
                <a:effectLst/>
                <a:uLnTx/>
                <a:uFillTx/>
                <a:latin typeface="Bebas Neue" panose="020B0606020202050201" pitchFamily="34" charset="0"/>
                <a:ea typeface="+mn-ea"/>
                <a:cs typeface="Arial" pitchFamily="34" charset="0"/>
              </a:rPr>
              <a:t>policy team - onshore</a:t>
            </a:r>
          </a:p>
        </p:txBody>
      </p:sp>
      <p:sp>
        <p:nvSpPr>
          <p:cNvPr id="4" name="TextBox 3">
            <a:extLst>
              <a:ext uri="{FF2B5EF4-FFF2-40B4-BE49-F238E27FC236}">
                <a16:creationId xmlns:a16="http://schemas.microsoft.com/office/drawing/2014/main" id="{9899AD85-C9B6-D004-9BBC-DF0083449D70}"/>
              </a:ext>
            </a:extLst>
          </p:cNvPr>
          <p:cNvSpPr txBox="1"/>
          <p:nvPr/>
        </p:nvSpPr>
        <p:spPr>
          <a:xfrm>
            <a:off x="4679118" y="1122534"/>
            <a:ext cx="3816424" cy="369332"/>
          </a:xfrm>
          <a:prstGeom prst="rect">
            <a:avLst/>
          </a:prstGeom>
          <a:noFill/>
        </p:spPr>
        <p:txBody>
          <a:bodyPr wrap="square">
            <a:spAutoFit/>
          </a:body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BE097F"/>
                </a:solidFill>
                <a:effectLst/>
                <a:uLnTx/>
                <a:uFillTx/>
                <a:latin typeface="Bebas Neue" panose="020B0606020202050201" pitchFamily="34" charset="0"/>
                <a:ea typeface="+mn-ea"/>
                <a:cs typeface="Arial" pitchFamily="34" charset="0"/>
              </a:rPr>
              <a:t>policy team - offshore</a:t>
            </a:r>
          </a:p>
        </p:txBody>
      </p:sp>
      <p:graphicFrame>
        <p:nvGraphicFramePr>
          <p:cNvPr id="7" name="Content Placeholder 3">
            <a:extLst>
              <a:ext uri="{FF2B5EF4-FFF2-40B4-BE49-F238E27FC236}">
                <a16:creationId xmlns:a16="http://schemas.microsoft.com/office/drawing/2014/main" id="{CF992F5F-3EB7-10D0-0B22-74F995D2BA41}"/>
              </a:ext>
            </a:extLst>
          </p:cNvPr>
          <p:cNvGraphicFramePr>
            <a:graphicFrameLocks/>
          </p:cNvGraphicFramePr>
          <p:nvPr/>
        </p:nvGraphicFramePr>
        <p:xfrm>
          <a:off x="4088279" y="1495222"/>
          <a:ext cx="4536504" cy="165259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8" name="Content Placeholder 3">
            <a:extLst>
              <a:ext uri="{FF2B5EF4-FFF2-40B4-BE49-F238E27FC236}">
                <a16:creationId xmlns:a16="http://schemas.microsoft.com/office/drawing/2014/main" id="{E6AC7F0F-820E-BE43-67F4-F28F8840E1A7}"/>
              </a:ext>
            </a:extLst>
          </p:cNvPr>
          <p:cNvGraphicFramePr>
            <a:graphicFrameLocks/>
          </p:cNvGraphicFramePr>
          <p:nvPr>
            <p:extLst>
              <p:ext uri="{D42A27DB-BD31-4B8C-83A1-F6EECF244321}">
                <p14:modId xmlns:p14="http://schemas.microsoft.com/office/powerpoint/2010/main" val="3626012630"/>
              </p:ext>
            </p:extLst>
          </p:nvPr>
        </p:nvGraphicFramePr>
        <p:xfrm>
          <a:off x="763456" y="3629314"/>
          <a:ext cx="3600000" cy="133200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10" name="Speech Bubble: Rectangle 9">
            <a:extLst>
              <a:ext uri="{FF2B5EF4-FFF2-40B4-BE49-F238E27FC236}">
                <a16:creationId xmlns:a16="http://schemas.microsoft.com/office/drawing/2014/main" id="{487A253E-A2FC-2C0F-28AF-35A6BFFB3BDB}"/>
              </a:ext>
            </a:extLst>
          </p:cNvPr>
          <p:cNvSpPr/>
          <p:nvPr/>
        </p:nvSpPr>
        <p:spPr>
          <a:xfrm>
            <a:off x="8205052" y="1319807"/>
            <a:ext cx="728571" cy="451775"/>
          </a:xfrm>
          <a:prstGeom prst="wedgeRectCallout">
            <a:avLst>
              <a:gd name="adj1" fmla="val -75559"/>
              <a:gd name="adj2" fmla="val 43936"/>
            </a:avLst>
          </a:prstGeom>
          <a:ln>
            <a:solidFill>
              <a:srgbClr val="C5D10B"/>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050"/>
              <a:t>Starts 19 Feb 2024</a:t>
            </a:r>
            <a:endParaRPr lang="en-GB" sz="1050"/>
          </a:p>
        </p:txBody>
      </p:sp>
      <p:sp>
        <p:nvSpPr>
          <p:cNvPr id="11" name="Speech Bubble: Rectangle 10">
            <a:extLst>
              <a:ext uri="{FF2B5EF4-FFF2-40B4-BE49-F238E27FC236}">
                <a16:creationId xmlns:a16="http://schemas.microsoft.com/office/drawing/2014/main" id="{7C2CE756-0ED0-7D74-2603-D5D3142A0671}"/>
              </a:ext>
            </a:extLst>
          </p:cNvPr>
          <p:cNvSpPr/>
          <p:nvPr/>
        </p:nvSpPr>
        <p:spPr>
          <a:xfrm>
            <a:off x="5693265" y="4417881"/>
            <a:ext cx="663266" cy="451775"/>
          </a:xfrm>
          <a:prstGeom prst="wedgeRectCallout">
            <a:avLst>
              <a:gd name="adj1" fmla="val -75559"/>
              <a:gd name="adj2" fmla="val 43936"/>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050"/>
              <a:t>Starts 8 Jan 2024</a:t>
            </a:r>
            <a:endParaRPr lang="en-GB" sz="1050"/>
          </a:p>
        </p:txBody>
      </p:sp>
      <p:graphicFrame>
        <p:nvGraphicFramePr>
          <p:cNvPr id="12" name="Content Placeholder 3">
            <a:extLst>
              <a:ext uri="{FF2B5EF4-FFF2-40B4-BE49-F238E27FC236}">
                <a16:creationId xmlns:a16="http://schemas.microsoft.com/office/drawing/2014/main" id="{4DFCFB12-F717-29F3-3ED7-9349E93F038C}"/>
              </a:ext>
            </a:extLst>
          </p:cNvPr>
          <p:cNvGraphicFramePr>
            <a:graphicFrameLocks/>
          </p:cNvGraphicFramePr>
          <p:nvPr>
            <p:extLst>
              <p:ext uri="{D42A27DB-BD31-4B8C-83A1-F6EECF244321}">
                <p14:modId xmlns:p14="http://schemas.microsoft.com/office/powerpoint/2010/main" val="324375376"/>
              </p:ext>
            </p:extLst>
          </p:nvPr>
        </p:nvGraphicFramePr>
        <p:xfrm>
          <a:off x="3673444" y="3629314"/>
          <a:ext cx="3600000" cy="1332000"/>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3" name="Speech Bubble: Rectangle 2">
            <a:extLst>
              <a:ext uri="{FF2B5EF4-FFF2-40B4-BE49-F238E27FC236}">
                <a16:creationId xmlns:a16="http://schemas.microsoft.com/office/drawing/2014/main" id="{1A37D578-239E-03ED-1592-E11A63435843}"/>
              </a:ext>
            </a:extLst>
          </p:cNvPr>
          <p:cNvSpPr/>
          <p:nvPr/>
        </p:nvSpPr>
        <p:spPr>
          <a:xfrm>
            <a:off x="7125686" y="3480784"/>
            <a:ext cx="1049587" cy="451775"/>
          </a:xfrm>
          <a:prstGeom prst="wedgeRectCallout">
            <a:avLst>
              <a:gd name="adj1" fmla="val -75559"/>
              <a:gd name="adj2" fmla="val 43936"/>
            </a:avLst>
          </a:prstGeom>
          <a:ln>
            <a:solidFill>
              <a:srgbClr val="C5D10B"/>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050"/>
              <a:t>Covers Pumped Storage Hydro</a:t>
            </a:r>
            <a:endParaRPr lang="en-GB" sz="1050"/>
          </a:p>
        </p:txBody>
      </p:sp>
    </p:spTree>
    <p:extLst>
      <p:ext uri="{BB962C8B-B14F-4D97-AF65-F5344CB8AC3E}">
        <p14:creationId xmlns:p14="http://schemas.microsoft.com/office/powerpoint/2010/main" val="1018950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5D18A1-83B0-B7C5-A76B-CDE105E1BF21}"/>
              </a:ext>
            </a:extLst>
          </p:cNvPr>
          <p:cNvSpPr>
            <a:spLocks noGrp="1"/>
          </p:cNvSpPr>
          <p:nvPr>
            <p:ph type="body" sz="quarter" idx="10"/>
          </p:nvPr>
        </p:nvSpPr>
        <p:spPr>
          <a:xfrm>
            <a:off x="873211" y="1888083"/>
            <a:ext cx="7397578" cy="648792"/>
          </a:xfrm>
        </p:spPr>
        <p:txBody>
          <a:bodyPr vert="horz" lIns="91440" tIns="45720" rIns="91440" bIns="45720" rtlCol="0" anchor="t">
            <a:noAutofit/>
          </a:bodyPr>
          <a:lstStyle/>
          <a:p>
            <a:r>
              <a:rPr lang="en-US" sz="3200" dirty="0"/>
              <a:t>Exploring the options for constraint management markets in the </a:t>
            </a:r>
            <a:r>
              <a:rPr lang="en-US" sz="3200" dirty="0" err="1"/>
              <a:t>gb</a:t>
            </a:r>
            <a:r>
              <a:rPr lang="en-US" sz="3200" dirty="0"/>
              <a:t> electricity system</a:t>
            </a:r>
          </a:p>
        </p:txBody>
      </p:sp>
      <p:sp>
        <p:nvSpPr>
          <p:cNvPr id="3" name="Text Placeholder 2">
            <a:extLst>
              <a:ext uri="{FF2B5EF4-FFF2-40B4-BE49-F238E27FC236}">
                <a16:creationId xmlns:a16="http://schemas.microsoft.com/office/drawing/2014/main" id="{68B755B1-2B8B-4791-B497-85E0A3D02658}"/>
              </a:ext>
            </a:extLst>
          </p:cNvPr>
          <p:cNvSpPr>
            <a:spLocks noGrp="1"/>
          </p:cNvSpPr>
          <p:nvPr>
            <p:ph type="body" sz="quarter" idx="11"/>
          </p:nvPr>
        </p:nvSpPr>
        <p:spPr>
          <a:xfrm>
            <a:off x="2139714" y="3128729"/>
            <a:ext cx="4864571" cy="504825"/>
          </a:xfrm>
        </p:spPr>
        <p:txBody>
          <a:bodyPr vert="horz" lIns="91440" tIns="45720" rIns="91440" bIns="45720" rtlCol="0" anchor="t">
            <a:noAutofit/>
          </a:bodyPr>
          <a:lstStyle/>
          <a:p>
            <a:pPr marL="0" indent="0" algn="ctr">
              <a:buNone/>
            </a:pPr>
            <a:r>
              <a:rPr lang="en-US" sz="2400" dirty="0"/>
              <a:t>Simon gill</a:t>
            </a:r>
          </a:p>
          <a:p>
            <a:pPr marL="0" indent="0" algn="ctr">
              <a:buNone/>
            </a:pPr>
            <a:r>
              <a:rPr lang="en-US" sz="1600" dirty="0">
                <a:solidFill>
                  <a:srgbClr val="002060"/>
                </a:solidFill>
                <a:latin typeface="Arial"/>
                <a:cs typeface="Arial"/>
              </a:rPr>
              <a:t>Independent consultant, The Energy Landscape</a:t>
            </a:r>
            <a:endParaRPr lang="en-US" sz="1600" dirty="0"/>
          </a:p>
        </p:txBody>
      </p:sp>
    </p:spTree>
    <p:extLst>
      <p:ext uri="{BB962C8B-B14F-4D97-AF65-F5344CB8AC3E}">
        <p14:creationId xmlns:p14="http://schemas.microsoft.com/office/powerpoint/2010/main" val="225338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71" y="1579054"/>
            <a:ext cx="8143875" cy="0"/>
          </a:xfrm>
          <a:custGeom>
            <a:avLst/>
            <a:gdLst/>
            <a:ahLst/>
            <a:cxnLst/>
            <a:rect l="l" t="t" r="r" b="b"/>
            <a:pathLst>
              <a:path w="10858500">
                <a:moveTo>
                  <a:pt x="0" y="0"/>
                </a:moveTo>
                <a:lnTo>
                  <a:pt x="10858500" y="0"/>
                </a:lnTo>
              </a:path>
            </a:pathLst>
          </a:custGeom>
          <a:ln w="28575">
            <a:solidFill>
              <a:srgbClr val="2A5084"/>
            </a:solidFill>
          </a:ln>
        </p:spPr>
        <p:txBody>
          <a:bodyPr wrap="square" lIns="0" tIns="0" rIns="0" bIns="0" rtlCol="0"/>
          <a:lstStyle/>
          <a:p>
            <a:pPr defTabSz="685800"/>
            <a:endParaRPr sz="1350" kern="0">
              <a:solidFill>
                <a:sysClr val="windowText" lastClr="000000"/>
              </a:solidFill>
            </a:endParaRPr>
          </a:p>
        </p:txBody>
      </p:sp>
      <p:sp>
        <p:nvSpPr>
          <p:cNvPr id="3" name="object 3"/>
          <p:cNvSpPr txBox="1"/>
          <p:nvPr/>
        </p:nvSpPr>
        <p:spPr>
          <a:xfrm>
            <a:off x="125120" y="1593627"/>
            <a:ext cx="3650933" cy="332303"/>
          </a:xfrm>
          <a:prstGeom prst="rect">
            <a:avLst/>
          </a:prstGeom>
        </p:spPr>
        <p:txBody>
          <a:bodyPr vert="horz" wrap="square" lIns="0" tIns="9049" rIns="0" bIns="0" rtlCol="0">
            <a:spAutoFit/>
          </a:bodyPr>
          <a:lstStyle/>
          <a:p>
            <a:pPr marL="9525" defTabSz="685800">
              <a:spcBef>
                <a:spcPts val="71"/>
              </a:spcBef>
            </a:pPr>
            <a:r>
              <a:rPr sz="2100" kern="0" spc="158" dirty="0">
                <a:solidFill>
                  <a:srgbClr val="44536A"/>
                </a:solidFill>
                <a:latin typeface="Trebuchet MS"/>
                <a:cs typeface="Trebuchet MS"/>
              </a:rPr>
              <a:t>A</a:t>
            </a:r>
            <a:r>
              <a:rPr sz="2100" kern="0" spc="-60" dirty="0">
                <a:solidFill>
                  <a:srgbClr val="44536A"/>
                </a:solidFill>
                <a:latin typeface="Trebuchet MS"/>
                <a:cs typeface="Trebuchet MS"/>
              </a:rPr>
              <a:t> report </a:t>
            </a:r>
            <a:r>
              <a:rPr sz="2100" kern="0" spc="-64" dirty="0">
                <a:solidFill>
                  <a:srgbClr val="44536A"/>
                </a:solidFill>
                <a:latin typeface="Trebuchet MS"/>
                <a:cs typeface="Trebuchet MS"/>
              </a:rPr>
              <a:t>for</a:t>
            </a:r>
            <a:r>
              <a:rPr sz="2100" kern="0" spc="-49" dirty="0">
                <a:solidFill>
                  <a:srgbClr val="44536A"/>
                </a:solidFill>
                <a:latin typeface="Trebuchet MS"/>
                <a:cs typeface="Trebuchet MS"/>
              </a:rPr>
              <a:t> </a:t>
            </a:r>
            <a:r>
              <a:rPr sz="2100" kern="0" spc="-94" dirty="0">
                <a:solidFill>
                  <a:srgbClr val="44536A"/>
                </a:solidFill>
                <a:latin typeface="Trebuchet MS"/>
                <a:cs typeface="Trebuchet MS"/>
              </a:rPr>
              <a:t>Scottish</a:t>
            </a:r>
            <a:r>
              <a:rPr sz="2100" kern="0" spc="-56" dirty="0">
                <a:solidFill>
                  <a:srgbClr val="44536A"/>
                </a:solidFill>
                <a:latin typeface="Trebuchet MS"/>
                <a:cs typeface="Trebuchet MS"/>
              </a:rPr>
              <a:t> </a:t>
            </a:r>
            <a:r>
              <a:rPr sz="2100" kern="0" spc="-98" dirty="0">
                <a:solidFill>
                  <a:srgbClr val="44536A"/>
                </a:solidFill>
                <a:latin typeface="Trebuchet MS"/>
                <a:cs typeface="Trebuchet MS"/>
              </a:rPr>
              <a:t>Renewables</a:t>
            </a:r>
            <a:endParaRPr sz="2100" kern="0">
              <a:solidFill>
                <a:sysClr val="windowText" lastClr="000000"/>
              </a:solidFill>
              <a:latin typeface="Trebuchet MS"/>
              <a:cs typeface="Trebuchet MS"/>
            </a:endParaRPr>
          </a:p>
        </p:txBody>
      </p:sp>
      <p:sp>
        <p:nvSpPr>
          <p:cNvPr id="4" name="object 4"/>
          <p:cNvSpPr txBox="1"/>
          <p:nvPr/>
        </p:nvSpPr>
        <p:spPr>
          <a:xfrm>
            <a:off x="480594" y="3900012"/>
            <a:ext cx="2433161" cy="702115"/>
          </a:xfrm>
          <a:prstGeom prst="rect">
            <a:avLst/>
          </a:prstGeom>
        </p:spPr>
        <p:txBody>
          <a:bodyPr vert="horz" wrap="square" lIns="0" tIns="9525" rIns="0" bIns="0" rtlCol="0">
            <a:spAutoFit/>
          </a:bodyPr>
          <a:lstStyle/>
          <a:p>
            <a:pPr marL="9525" defTabSz="685800">
              <a:spcBef>
                <a:spcPts val="75"/>
              </a:spcBef>
            </a:pPr>
            <a:r>
              <a:rPr sz="1500" b="1" kern="0" spc="-19" dirty="0">
                <a:solidFill>
                  <a:srgbClr val="252F3A"/>
                </a:solidFill>
                <a:latin typeface="Trebuchet MS"/>
                <a:cs typeface="Trebuchet MS"/>
              </a:rPr>
              <a:t>Dr.</a:t>
            </a:r>
            <a:r>
              <a:rPr sz="1500" b="1" kern="0" spc="-188" dirty="0">
                <a:solidFill>
                  <a:srgbClr val="252F3A"/>
                </a:solidFill>
                <a:latin typeface="Trebuchet MS"/>
                <a:cs typeface="Trebuchet MS"/>
              </a:rPr>
              <a:t> </a:t>
            </a:r>
            <a:r>
              <a:rPr sz="1500" b="1" kern="0" spc="45" dirty="0">
                <a:solidFill>
                  <a:srgbClr val="252F3A"/>
                </a:solidFill>
                <a:latin typeface="Trebuchet MS"/>
                <a:cs typeface="Trebuchet MS"/>
              </a:rPr>
              <a:t>Simon</a:t>
            </a:r>
            <a:r>
              <a:rPr sz="1500" b="1" kern="0" spc="-53" dirty="0">
                <a:solidFill>
                  <a:srgbClr val="252F3A"/>
                </a:solidFill>
                <a:latin typeface="Trebuchet MS"/>
                <a:cs typeface="Trebuchet MS"/>
              </a:rPr>
              <a:t> </a:t>
            </a:r>
            <a:r>
              <a:rPr sz="1500" b="1" kern="0" spc="-15" dirty="0">
                <a:solidFill>
                  <a:srgbClr val="252F3A"/>
                </a:solidFill>
                <a:latin typeface="Trebuchet MS"/>
                <a:cs typeface="Trebuchet MS"/>
              </a:rPr>
              <a:t>Gill</a:t>
            </a:r>
            <a:endParaRPr sz="1500" kern="0">
              <a:solidFill>
                <a:sysClr val="windowText" lastClr="000000"/>
              </a:solidFill>
              <a:latin typeface="Trebuchet MS"/>
              <a:cs typeface="Trebuchet MS"/>
            </a:endParaRPr>
          </a:p>
          <a:p>
            <a:pPr marL="9525" defTabSz="685800">
              <a:lnSpc>
                <a:spcPts val="1781"/>
              </a:lnSpc>
            </a:pPr>
            <a:r>
              <a:rPr sz="1500" kern="0" spc="-34" dirty="0">
                <a:solidFill>
                  <a:srgbClr val="252F3A"/>
                </a:solidFill>
                <a:latin typeface="Trebuchet MS"/>
                <a:cs typeface="Trebuchet MS"/>
              </a:rPr>
              <a:t>The </a:t>
            </a:r>
            <a:r>
              <a:rPr sz="1500" kern="0" spc="-68" dirty="0">
                <a:solidFill>
                  <a:srgbClr val="252F3A"/>
                </a:solidFill>
                <a:latin typeface="Trebuchet MS"/>
                <a:cs typeface="Trebuchet MS"/>
              </a:rPr>
              <a:t>Energy</a:t>
            </a:r>
            <a:r>
              <a:rPr sz="1500" kern="0" spc="-34" dirty="0">
                <a:solidFill>
                  <a:srgbClr val="252F3A"/>
                </a:solidFill>
                <a:latin typeface="Trebuchet MS"/>
                <a:cs typeface="Trebuchet MS"/>
              </a:rPr>
              <a:t> </a:t>
            </a:r>
            <a:r>
              <a:rPr sz="1500" kern="0" spc="-94" dirty="0">
                <a:solidFill>
                  <a:srgbClr val="252F3A"/>
                </a:solidFill>
                <a:latin typeface="Trebuchet MS"/>
                <a:cs typeface="Trebuchet MS"/>
              </a:rPr>
              <a:t>Landscape</a:t>
            </a:r>
            <a:r>
              <a:rPr sz="1500" kern="0" spc="-30" dirty="0">
                <a:solidFill>
                  <a:srgbClr val="252F3A"/>
                </a:solidFill>
                <a:latin typeface="Trebuchet MS"/>
                <a:cs typeface="Trebuchet MS"/>
              </a:rPr>
              <a:t> </a:t>
            </a:r>
            <a:r>
              <a:rPr sz="1500" kern="0" spc="-19" dirty="0">
                <a:solidFill>
                  <a:srgbClr val="252F3A"/>
                </a:solidFill>
                <a:latin typeface="Trebuchet MS"/>
                <a:cs typeface="Trebuchet MS"/>
              </a:rPr>
              <a:t>Ltd</a:t>
            </a:r>
            <a:endParaRPr sz="1500" kern="0">
              <a:solidFill>
                <a:sysClr val="windowText" lastClr="000000"/>
              </a:solidFill>
              <a:latin typeface="Trebuchet MS"/>
              <a:cs typeface="Trebuchet MS"/>
            </a:endParaRPr>
          </a:p>
          <a:p>
            <a:pPr marL="9525" defTabSz="685800">
              <a:lnSpc>
                <a:spcPts val="1781"/>
              </a:lnSpc>
            </a:pPr>
            <a:r>
              <a:rPr sz="1500" u="sng" kern="0" spc="-8" dirty="0">
                <a:solidFill>
                  <a:srgbClr val="006FC0"/>
                </a:solidFill>
                <a:uFill>
                  <a:solidFill>
                    <a:srgbClr val="006FC0"/>
                  </a:solidFill>
                </a:uFill>
                <a:latin typeface="Calibri"/>
                <a:cs typeface="Calibri"/>
                <a:hlinkClick r:id="rId2"/>
              </a:rPr>
              <a:t>simon@energylandscape.co.uk</a:t>
            </a:r>
            <a:endParaRPr sz="1500" kern="0">
              <a:solidFill>
                <a:sysClr val="windowText" lastClr="000000"/>
              </a:solidFill>
              <a:latin typeface="Calibri"/>
              <a:cs typeface="Calibri"/>
            </a:endParaRPr>
          </a:p>
        </p:txBody>
      </p:sp>
      <p:sp>
        <p:nvSpPr>
          <p:cNvPr id="5" name="object 5"/>
          <p:cNvSpPr txBox="1">
            <a:spLocks noGrp="1"/>
          </p:cNvSpPr>
          <p:nvPr>
            <p:ph type="title"/>
          </p:nvPr>
        </p:nvSpPr>
        <p:spPr>
          <a:xfrm>
            <a:off x="125120" y="547783"/>
            <a:ext cx="7999095" cy="932467"/>
          </a:xfrm>
          <a:prstGeom prst="rect">
            <a:avLst/>
          </a:prstGeom>
        </p:spPr>
        <p:txBody>
          <a:bodyPr vert="horz" wrap="square" lIns="0" tIns="9049" rIns="0" bIns="0" rtlCol="0">
            <a:spAutoFit/>
          </a:bodyPr>
          <a:lstStyle/>
          <a:p>
            <a:pPr marL="9525" marR="3810">
              <a:spcBef>
                <a:spcPts val="71"/>
              </a:spcBef>
            </a:pPr>
            <a:r>
              <a:rPr sz="3000" spc="-116" dirty="0">
                <a:solidFill>
                  <a:srgbClr val="44536A"/>
                </a:solidFill>
              </a:rPr>
              <a:t>Exploring</a:t>
            </a:r>
            <a:r>
              <a:rPr sz="3000" spc="-109" dirty="0">
                <a:solidFill>
                  <a:srgbClr val="44536A"/>
                </a:solidFill>
              </a:rPr>
              <a:t> </a:t>
            </a:r>
            <a:r>
              <a:rPr sz="3000" spc="-98" dirty="0">
                <a:solidFill>
                  <a:srgbClr val="44536A"/>
                </a:solidFill>
              </a:rPr>
              <a:t>options</a:t>
            </a:r>
            <a:r>
              <a:rPr sz="3000" spc="-86" dirty="0">
                <a:solidFill>
                  <a:srgbClr val="44536A"/>
                </a:solidFill>
              </a:rPr>
              <a:t> </a:t>
            </a:r>
            <a:r>
              <a:rPr sz="3000" spc="-90" dirty="0">
                <a:solidFill>
                  <a:srgbClr val="44536A"/>
                </a:solidFill>
              </a:rPr>
              <a:t>for</a:t>
            </a:r>
            <a:r>
              <a:rPr sz="3000" spc="-86" dirty="0">
                <a:solidFill>
                  <a:srgbClr val="44536A"/>
                </a:solidFill>
              </a:rPr>
              <a:t> </a:t>
            </a:r>
            <a:r>
              <a:rPr sz="3000" spc="-143" dirty="0">
                <a:solidFill>
                  <a:srgbClr val="44536A"/>
                </a:solidFill>
              </a:rPr>
              <a:t>constraint</a:t>
            </a:r>
            <a:r>
              <a:rPr sz="3000" spc="-60" dirty="0">
                <a:solidFill>
                  <a:srgbClr val="44536A"/>
                </a:solidFill>
              </a:rPr>
              <a:t> </a:t>
            </a:r>
            <a:r>
              <a:rPr sz="3000" spc="-210" dirty="0">
                <a:solidFill>
                  <a:srgbClr val="44536A"/>
                </a:solidFill>
              </a:rPr>
              <a:t>management</a:t>
            </a:r>
            <a:r>
              <a:rPr sz="3000" spc="-56" dirty="0">
                <a:solidFill>
                  <a:srgbClr val="44536A"/>
                </a:solidFill>
              </a:rPr>
              <a:t> </a:t>
            </a:r>
            <a:r>
              <a:rPr sz="3000" spc="-176" dirty="0">
                <a:solidFill>
                  <a:srgbClr val="44536A"/>
                </a:solidFill>
              </a:rPr>
              <a:t>in</a:t>
            </a:r>
            <a:r>
              <a:rPr sz="3000" spc="-71" dirty="0">
                <a:solidFill>
                  <a:srgbClr val="44536A"/>
                </a:solidFill>
              </a:rPr>
              <a:t> </a:t>
            </a:r>
            <a:r>
              <a:rPr sz="3000" spc="-214" dirty="0">
                <a:solidFill>
                  <a:srgbClr val="44536A"/>
                </a:solidFill>
              </a:rPr>
              <a:t>the </a:t>
            </a:r>
            <a:r>
              <a:rPr sz="3000" spc="71" dirty="0">
                <a:solidFill>
                  <a:srgbClr val="44536A"/>
                </a:solidFill>
              </a:rPr>
              <a:t>GB</a:t>
            </a:r>
            <a:r>
              <a:rPr sz="3000" spc="-30" dirty="0">
                <a:solidFill>
                  <a:srgbClr val="44536A"/>
                </a:solidFill>
              </a:rPr>
              <a:t> </a:t>
            </a:r>
            <a:r>
              <a:rPr sz="3000" spc="-188" dirty="0">
                <a:solidFill>
                  <a:srgbClr val="44536A"/>
                </a:solidFill>
              </a:rPr>
              <a:t>electricity</a:t>
            </a:r>
            <a:r>
              <a:rPr sz="3000" spc="-30" dirty="0">
                <a:solidFill>
                  <a:srgbClr val="44536A"/>
                </a:solidFill>
              </a:rPr>
              <a:t> </a:t>
            </a:r>
            <a:r>
              <a:rPr sz="3000" spc="-15" dirty="0">
                <a:solidFill>
                  <a:srgbClr val="44536A"/>
                </a:solidFill>
              </a:rPr>
              <a:t>system</a:t>
            </a:r>
            <a:endParaRPr sz="3000"/>
          </a:p>
        </p:txBody>
      </p:sp>
      <p:pic>
        <p:nvPicPr>
          <p:cNvPr id="6" name="object 6"/>
          <p:cNvPicPr/>
          <p:nvPr/>
        </p:nvPicPr>
        <p:blipFill>
          <a:blip r:embed="rId3" cstate="print"/>
          <a:stretch>
            <a:fillRect/>
          </a:stretch>
        </p:blipFill>
        <p:spPr>
          <a:xfrm>
            <a:off x="7061715" y="4061284"/>
            <a:ext cx="1453375" cy="7984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7125" y="199168"/>
            <a:ext cx="6382226" cy="425116"/>
          </a:xfrm>
          <a:prstGeom prst="rect">
            <a:avLst/>
          </a:prstGeom>
        </p:spPr>
        <p:txBody>
          <a:bodyPr vert="horz" wrap="square" lIns="0" tIns="9525" rIns="0" bIns="0" rtlCol="0">
            <a:spAutoFit/>
          </a:bodyPr>
          <a:lstStyle/>
          <a:p>
            <a:pPr marL="9525">
              <a:spcBef>
                <a:spcPts val="75"/>
              </a:spcBef>
            </a:pPr>
            <a:r>
              <a:rPr spc="-75" dirty="0"/>
              <a:t>Constraint</a:t>
            </a:r>
            <a:r>
              <a:rPr spc="-86" dirty="0"/>
              <a:t> </a:t>
            </a:r>
            <a:r>
              <a:rPr spc="-75" dirty="0"/>
              <a:t>costs</a:t>
            </a:r>
            <a:r>
              <a:rPr spc="-68" dirty="0"/>
              <a:t> </a:t>
            </a:r>
            <a:r>
              <a:rPr spc="-225" dirty="0"/>
              <a:t>have</a:t>
            </a:r>
            <a:r>
              <a:rPr spc="-60" dirty="0"/>
              <a:t> </a:t>
            </a:r>
            <a:r>
              <a:rPr spc="-127" dirty="0"/>
              <a:t>gone</a:t>
            </a:r>
            <a:r>
              <a:rPr spc="-68" dirty="0"/>
              <a:t> </a:t>
            </a:r>
            <a:r>
              <a:rPr spc="-150" dirty="0"/>
              <a:t>up</a:t>
            </a:r>
            <a:r>
              <a:rPr spc="-64" dirty="0"/>
              <a:t> </a:t>
            </a:r>
            <a:r>
              <a:rPr spc="-158" dirty="0"/>
              <a:t>in</a:t>
            </a:r>
            <a:r>
              <a:rPr spc="-64" dirty="0"/>
              <a:t> </a:t>
            </a:r>
            <a:r>
              <a:rPr spc="-146" dirty="0"/>
              <a:t>recent</a:t>
            </a:r>
            <a:r>
              <a:rPr spc="-64" dirty="0"/>
              <a:t> </a:t>
            </a:r>
            <a:r>
              <a:rPr spc="-105" dirty="0"/>
              <a:t>years</a:t>
            </a:r>
          </a:p>
        </p:txBody>
      </p:sp>
      <p:grpSp>
        <p:nvGrpSpPr>
          <p:cNvPr id="3" name="object 3"/>
          <p:cNvGrpSpPr/>
          <p:nvPr/>
        </p:nvGrpSpPr>
        <p:grpSpPr>
          <a:xfrm>
            <a:off x="6536817" y="1864233"/>
            <a:ext cx="2360295" cy="1733074"/>
            <a:chOff x="8715756" y="2485644"/>
            <a:chExt cx="3147060" cy="2310765"/>
          </a:xfrm>
        </p:grpSpPr>
        <p:sp>
          <p:nvSpPr>
            <p:cNvPr id="4" name="object 4"/>
            <p:cNvSpPr/>
            <p:nvPr/>
          </p:nvSpPr>
          <p:spPr>
            <a:xfrm>
              <a:off x="8715756" y="2644140"/>
              <a:ext cx="3147060" cy="1841500"/>
            </a:xfrm>
            <a:custGeom>
              <a:avLst/>
              <a:gdLst/>
              <a:ahLst/>
              <a:cxnLst/>
              <a:rect l="l" t="t" r="r" b="b"/>
              <a:pathLst>
                <a:path w="3147059" h="1841500">
                  <a:moveTo>
                    <a:pt x="0" y="1840992"/>
                  </a:moveTo>
                  <a:lnTo>
                    <a:pt x="156972" y="1840992"/>
                  </a:lnTo>
                </a:path>
                <a:path w="3147059" h="1841500">
                  <a:moveTo>
                    <a:pt x="367284" y="1840992"/>
                  </a:moveTo>
                  <a:lnTo>
                    <a:pt x="682751" y="1840992"/>
                  </a:lnTo>
                </a:path>
                <a:path w="3147059" h="1841500">
                  <a:moveTo>
                    <a:pt x="891540" y="1840992"/>
                  </a:moveTo>
                  <a:lnTo>
                    <a:pt x="1207008" y="1840992"/>
                  </a:lnTo>
                </a:path>
                <a:path w="3147059" h="1841500">
                  <a:moveTo>
                    <a:pt x="1415796" y="1840992"/>
                  </a:moveTo>
                  <a:lnTo>
                    <a:pt x="1731264" y="1840992"/>
                  </a:lnTo>
                </a:path>
                <a:path w="3147059" h="1841500">
                  <a:moveTo>
                    <a:pt x="1940052" y="1840992"/>
                  </a:moveTo>
                  <a:lnTo>
                    <a:pt x="2255520" y="1840992"/>
                  </a:lnTo>
                </a:path>
                <a:path w="3147059" h="1841500">
                  <a:moveTo>
                    <a:pt x="2464308" y="1840992"/>
                  </a:moveTo>
                  <a:lnTo>
                    <a:pt x="2779776" y="1840992"/>
                  </a:lnTo>
                </a:path>
                <a:path w="3147059" h="1841500">
                  <a:moveTo>
                    <a:pt x="2988564" y="1840992"/>
                  </a:moveTo>
                  <a:lnTo>
                    <a:pt x="3147060" y="1840992"/>
                  </a:lnTo>
                </a:path>
                <a:path w="3147059" h="1841500">
                  <a:moveTo>
                    <a:pt x="0" y="1533144"/>
                  </a:moveTo>
                  <a:lnTo>
                    <a:pt x="682751" y="1533144"/>
                  </a:lnTo>
                </a:path>
                <a:path w="3147059" h="1841500">
                  <a:moveTo>
                    <a:pt x="891540" y="1533144"/>
                  </a:moveTo>
                  <a:lnTo>
                    <a:pt x="1207008" y="1533144"/>
                  </a:lnTo>
                </a:path>
                <a:path w="3147059" h="1841500">
                  <a:moveTo>
                    <a:pt x="1415796" y="1533144"/>
                  </a:moveTo>
                  <a:lnTo>
                    <a:pt x="1731264" y="1533144"/>
                  </a:lnTo>
                </a:path>
                <a:path w="3147059" h="1841500">
                  <a:moveTo>
                    <a:pt x="1940052" y="1533144"/>
                  </a:moveTo>
                  <a:lnTo>
                    <a:pt x="2255520" y="1533144"/>
                  </a:lnTo>
                </a:path>
                <a:path w="3147059" h="1841500">
                  <a:moveTo>
                    <a:pt x="2464308" y="1533144"/>
                  </a:moveTo>
                  <a:lnTo>
                    <a:pt x="2779776" y="1533144"/>
                  </a:lnTo>
                </a:path>
                <a:path w="3147059" h="1841500">
                  <a:moveTo>
                    <a:pt x="2988564" y="1533144"/>
                  </a:moveTo>
                  <a:lnTo>
                    <a:pt x="3147060" y="1533144"/>
                  </a:lnTo>
                </a:path>
                <a:path w="3147059" h="1841500">
                  <a:moveTo>
                    <a:pt x="0" y="1226820"/>
                  </a:moveTo>
                  <a:lnTo>
                    <a:pt x="2255520" y="1226820"/>
                  </a:lnTo>
                </a:path>
                <a:path w="3147059" h="1841500">
                  <a:moveTo>
                    <a:pt x="2464308" y="1226820"/>
                  </a:moveTo>
                  <a:lnTo>
                    <a:pt x="2779776" y="1226820"/>
                  </a:lnTo>
                </a:path>
                <a:path w="3147059" h="1841500">
                  <a:moveTo>
                    <a:pt x="2988564" y="1226820"/>
                  </a:moveTo>
                  <a:lnTo>
                    <a:pt x="3147060" y="1226820"/>
                  </a:lnTo>
                </a:path>
                <a:path w="3147059" h="1841500">
                  <a:moveTo>
                    <a:pt x="0" y="920496"/>
                  </a:moveTo>
                  <a:lnTo>
                    <a:pt x="2255520" y="920496"/>
                  </a:lnTo>
                </a:path>
                <a:path w="3147059" h="1841500">
                  <a:moveTo>
                    <a:pt x="2464308" y="920496"/>
                  </a:moveTo>
                  <a:lnTo>
                    <a:pt x="2779776" y="920496"/>
                  </a:lnTo>
                </a:path>
                <a:path w="3147059" h="1841500">
                  <a:moveTo>
                    <a:pt x="2988564" y="920496"/>
                  </a:moveTo>
                  <a:lnTo>
                    <a:pt x="3147060" y="920496"/>
                  </a:lnTo>
                </a:path>
                <a:path w="3147059" h="1841500">
                  <a:moveTo>
                    <a:pt x="0" y="612648"/>
                  </a:moveTo>
                  <a:lnTo>
                    <a:pt x="2255520" y="612648"/>
                  </a:lnTo>
                </a:path>
                <a:path w="3147059" h="1841500">
                  <a:moveTo>
                    <a:pt x="2464308" y="612648"/>
                  </a:moveTo>
                  <a:lnTo>
                    <a:pt x="2779776" y="612648"/>
                  </a:lnTo>
                </a:path>
                <a:path w="3147059" h="1841500">
                  <a:moveTo>
                    <a:pt x="2988564" y="612648"/>
                  </a:moveTo>
                  <a:lnTo>
                    <a:pt x="3147060" y="612648"/>
                  </a:lnTo>
                </a:path>
                <a:path w="3147059" h="1841500">
                  <a:moveTo>
                    <a:pt x="0" y="306324"/>
                  </a:moveTo>
                  <a:lnTo>
                    <a:pt x="2779776" y="306324"/>
                  </a:lnTo>
                </a:path>
                <a:path w="3147059" h="1841500">
                  <a:moveTo>
                    <a:pt x="2988564" y="306324"/>
                  </a:moveTo>
                  <a:lnTo>
                    <a:pt x="3147060" y="306324"/>
                  </a:lnTo>
                </a:path>
                <a:path w="3147059" h="1841500">
                  <a:moveTo>
                    <a:pt x="0" y="0"/>
                  </a:moveTo>
                  <a:lnTo>
                    <a:pt x="2779776" y="0"/>
                  </a:lnTo>
                </a:path>
                <a:path w="3147059" h="1841500">
                  <a:moveTo>
                    <a:pt x="2988564" y="0"/>
                  </a:moveTo>
                  <a:lnTo>
                    <a:pt x="3147060" y="0"/>
                  </a:lnTo>
                </a:path>
              </a:pathLst>
            </a:custGeom>
            <a:ln w="9525">
              <a:solidFill>
                <a:srgbClr val="D9D9D9"/>
              </a:solidFill>
            </a:ln>
          </p:spPr>
          <p:txBody>
            <a:bodyPr wrap="square" lIns="0" tIns="0" rIns="0" bIns="0" rtlCol="0"/>
            <a:lstStyle/>
            <a:p>
              <a:endParaRPr sz="1350"/>
            </a:p>
          </p:txBody>
        </p:sp>
        <p:sp>
          <p:nvSpPr>
            <p:cNvPr id="5" name="object 5"/>
            <p:cNvSpPr/>
            <p:nvPr/>
          </p:nvSpPr>
          <p:spPr>
            <a:xfrm>
              <a:off x="8872728" y="2485643"/>
              <a:ext cx="2832100" cy="2306320"/>
            </a:xfrm>
            <a:custGeom>
              <a:avLst/>
              <a:gdLst/>
              <a:ahLst/>
              <a:cxnLst/>
              <a:rect l="l" t="t" r="r" b="b"/>
              <a:pathLst>
                <a:path w="2832100" h="2306320">
                  <a:moveTo>
                    <a:pt x="210312" y="1831848"/>
                  </a:moveTo>
                  <a:lnTo>
                    <a:pt x="0" y="1831848"/>
                  </a:lnTo>
                  <a:lnTo>
                    <a:pt x="0" y="2305812"/>
                  </a:lnTo>
                  <a:lnTo>
                    <a:pt x="210312" y="2305812"/>
                  </a:lnTo>
                  <a:lnTo>
                    <a:pt x="210312" y="1831848"/>
                  </a:lnTo>
                  <a:close/>
                </a:path>
                <a:path w="2832100" h="2306320">
                  <a:moveTo>
                    <a:pt x="734568" y="1618488"/>
                  </a:moveTo>
                  <a:lnTo>
                    <a:pt x="525780" y="1618488"/>
                  </a:lnTo>
                  <a:lnTo>
                    <a:pt x="525780" y="2305812"/>
                  </a:lnTo>
                  <a:lnTo>
                    <a:pt x="734568" y="2305812"/>
                  </a:lnTo>
                  <a:lnTo>
                    <a:pt x="734568" y="1618488"/>
                  </a:lnTo>
                  <a:close/>
                </a:path>
                <a:path w="2832100" h="2306320">
                  <a:moveTo>
                    <a:pt x="1258824" y="1662684"/>
                  </a:moveTo>
                  <a:lnTo>
                    <a:pt x="1050036" y="1662684"/>
                  </a:lnTo>
                  <a:lnTo>
                    <a:pt x="1050036" y="2305812"/>
                  </a:lnTo>
                  <a:lnTo>
                    <a:pt x="1258824" y="2305812"/>
                  </a:lnTo>
                  <a:lnTo>
                    <a:pt x="1258824" y="1662684"/>
                  </a:lnTo>
                  <a:close/>
                </a:path>
                <a:path w="2832100" h="2306320">
                  <a:moveTo>
                    <a:pt x="1783080" y="1467612"/>
                  </a:moveTo>
                  <a:lnTo>
                    <a:pt x="1574292" y="1467612"/>
                  </a:lnTo>
                  <a:lnTo>
                    <a:pt x="1574292" y="2305812"/>
                  </a:lnTo>
                  <a:lnTo>
                    <a:pt x="1783080" y="2305812"/>
                  </a:lnTo>
                  <a:lnTo>
                    <a:pt x="1783080" y="1467612"/>
                  </a:lnTo>
                  <a:close/>
                </a:path>
                <a:path w="2832100" h="2306320">
                  <a:moveTo>
                    <a:pt x="2307336" y="565404"/>
                  </a:moveTo>
                  <a:lnTo>
                    <a:pt x="2098548" y="565404"/>
                  </a:lnTo>
                  <a:lnTo>
                    <a:pt x="2098548" y="2305812"/>
                  </a:lnTo>
                  <a:lnTo>
                    <a:pt x="2307336" y="2305812"/>
                  </a:lnTo>
                  <a:lnTo>
                    <a:pt x="2307336" y="565404"/>
                  </a:lnTo>
                  <a:close/>
                </a:path>
                <a:path w="2832100" h="2306320">
                  <a:moveTo>
                    <a:pt x="2831592" y="0"/>
                  </a:moveTo>
                  <a:lnTo>
                    <a:pt x="2622804" y="0"/>
                  </a:lnTo>
                  <a:lnTo>
                    <a:pt x="2622804" y="2305812"/>
                  </a:lnTo>
                  <a:lnTo>
                    <a:pt x="2831592" y="2305812"/>
                  </a:lnTo>
                  <a:lnTo>
                    <a:pt x="2831592" y="0"/>
                  </a:lnTo>
                  <a:close/>
                </a:path>
              </a:pathLst>
            </a:custGeom>
            <a:solidFill>
              <a:srgbClr val="2A5084"/>
            </a:solidFill>
          </p:spPr>
          <p:txBody>
            <a:bodyPr wrap="square" lIns="0" tIns="0" rIns="0" bIns="0" rtlCol="0"/>
            <a:lstStyle/>
            <a:p>
              <a:endParaRPr sz="1350"/>
            </a:p>
          </p:txBody>
        </p:sp>
        <p:sp>
          <p:nvSpPr>
            <p:cNvPr id="6" name="object 6"/>
            <p:cNvSpPr/>
            <p:nvPr/>
          </p:nvSpPr>
          <p:spPr>
            <a:xfrm>
              <a:off x="8715756" y="4791455"/>
              <a:ext cx="3147060" cy="0"/>
            </a:xfrm>
            <a:custGeom>
              <a:avLst/>
              <a:gdLst/>
              <a:ahLst/>
              <a:cxnLst/>
              <a:rect l="l" t="t" r="r" b="b"/>
              <a:pathLst>
                <a:path w="3147059">
                  <a:moveTo>
                    <a:pt x="0" y="0"/>
                  </a:moveTo>
                  <a:lnTo>
                    <a:pt x="3147060" y="0"/>
                  </a:lnTo>
                </a:path>
              </a:pathLst>
            </a:custGeom>
            <a:ln w="9525">
              <a:solidFill>
                <a:srgbClr val="D9D9D9"/>
              </a:solidFill>
            </a:ln>
          </p:spPr>
          <p:txBody>
            <a:bodyPr wrap="square" lIns="0" tIns="0" rIns="0" bIns="0" rtlCol="0"/>
            <a:lstStyle/>
            <a:p>
              <a:endParaRPr sz="1350"/>
            </a:p>
          </p:txBody>
        </p:sp>
      </p:grpSp>
      <p:sp>
        <p:nvSpPr>
          <p:cNvPr id="7" name="object 7"/>
          <p:cNvSpPr/>
          <p:nvPr/>
        </p:nvSpPr>
        <p:spPr>
          <a:xfrm>
            <a:off x="6536817" y="1752219"/>
            <a:ext cx="2360295" cy="0"/>
          </a:xfrm>
          <a:custGeom>
            <a:avLst/>
            <a:gdLst/>
            <a:ahLst/>
            <a:cxnLst/>
            <a:rect l="l" t="t" r="r" b="b"/>
            <a:pathLst>
              <a:path w="3147059">
                <a:moveTo>
                  <a:pt x="0" y="0"/>
                </a:moveTo>
                <a:lnTo>
                  <a:pt x="3147060" y="0"/>
                </a:lnTo>
              </a:path>
            </a:pathLst>
          </a:custGeom>
          <a:ln w="9525">
            <a:solidFill>
              <a:srgbClr val="D9D9D9"/>
            </a:solidFill>
          </a:ln>
        </p:spPr>
        <p:txBody>
          <a:bodyPr wrap="square" lIns="0" tIns="0" rIns="0" bIns="0" rtlCol="0"/>
          <a:lstStyle/>
          <a:p>
            <a:endParaRPr sz="1350"/>
          </a:p>
        </p:txBody>
      </p:sp>
      <p:sp>
        <p:nvSpPr>
          <p:cNvPr id="8" name="object 8"/>
          <p:cNvSpPr txBox="1"/>
          <p:nvPr/>
        </p:nvSpPr>
        <p:spPr>
          <a:xfrm>
            <a:off x="6409373" y="3525546"/>
            <a:ext cx="62389" cy="113493"/>
          </a:xfrm>
          <a:prstGeom prst="rect">
            <a:avLst/>
          </a:prstGeom>
        </p:spPr>
        <p:txBody>
          <a:bodyPr vert="horz" wrap="square" lIns="0" tIns="9525" rIns="0" bIns="0" rtlCol="0">
            <a:spAutoFit/>
          </a:bodyPr>
          <a:lstStyle/>
          <a:p>
            <a:pPr marL="9525">
              <a:spcBef>
                <a:spcPts val="75"/>
              </a:spcBef>
            </a:pPr>
            <a:r>
              <a:rPr sz="675" spc="-38" dirty="0">
                <a:solidFill>
                  <a:srgbClr val="585858"/>
                </a:solidFill>
                <a:latin typeface="Trebuchet MS"/>
                <a:cs typeface="Trebuchet MS"/>
              </a:rPr>
              <a:t>0</a:t>
            </a:r>
            <a:endParaRPr sz="675">
              <a:latin typeface="Trebuchet MS"/>
              <a:cs typeface="Trebuchet MS"/>
            </a:endParaRPr>
          </a:p>
        </p:txBody>
      </p:sp>
      <p:sp>
        <p:nvSpPr>
          <p:cNvPr id="9" name="object 9"/>
          <p:cNvSpPr txBox="1"/>
          <p:nvPr/>
        </p:nvSpPr>
        <p:spPr>
          <a:xfrm>
            <a:off x="6323647" y="3295841"/>
            <a:ext cx="147638" cy="113493"/>
          </a:xfrm>
          <a:prstGeom prst="rect">
            <a:avLst/>
          </a:prstGeom>
        </p:spPr>
        <p:txBody>
          <a:bodyPr vert="horz" wrap="square" lIns="0" tIns="9525" rIns="0" bIns="0" rtlCol="0">
            <a:spAutoFit/>
          </a:bodyPr>
          <a:lstStyle/>
          <a:p>
            <a:pPr marL="9525">
              <a:spcBef>
                <a:spcPts val="75"/>
              </a:spcBef>
            </a:pPr>
            <a:r>
              <a:rPr sz="675" spc="-19" dirty="0">
                <a:solidFill>
                  <a:srgbClr val="585858"/>
                </a:solidFill>
                <a:latin typeface="Trebuchet MS"/>
                <a:cs typeface="Trebuchet MS"/>
              </a:rPr>
              <a:t>200</a:t>
            </a:r>
            <a:endParaRPr sz="675">
              <a:latin typeface="Trebuchet MS"/>
              <a:cs typeface="Trebuchet MS"/>
            </a:endParaRPr>
          </a:p>
        </p:txBody>
      </p:sp>
      <p:sp>
        <p:nvSpPr>
          <p:cNvPr id="10" name="object 10"/>
          <p:cNvSpPr txBox="1"/>
          <p:nvPr/>
        </p:nvSpPr>
        <p:spPr>
          <a:xfrm>
            <a:off x="6323647" y="3065622"/>
            <a:ext cx="147638" cy="113493"/>
          </a:xfrm>
          <a:prstGeom prst="rect">
            <a:avLst/>
          </a:prstGeom>
        </p:spPr>
        <p:txBody>
          <a:bodyPr vert="horz" wrap="square" lIns="0" tIns="9525" rIns="0" bIns="0" rtlCol="0">
            <a:spAutoFit/>
          </a:bodyPr>
          <a:lstStyle/>
          <a:p>
            <a:pPr marL="9525">
              <a:spcBef>
                <a:spcPts val="75"/>
              </a:spcBef>
            </a:pPr>
            <a:r>
              <a:rPr sz="675" spc="-19" dirty="0">
                <a:solidFill>
                  <a:srgbClr val="585858"/>
                </a:solidFill>
                <a:latin typeface="Trebuchet MS"/>
                <a:cs typeface="Trebuchet MS"/>
              </a:rPr>
              <a:t>400</a:t>
            </a:r>
            <a:endParaRPr sz="675">
              <a:latin typeface="Trebuchet MS"/>
              <a:cs typeface="Trebuchet MS"/>
            </a:endParaRPr>
          </a:p>
        </p:txBody>
      </p:sp>
      <p:sp>
        <p:nvSpPr>
          <p:cNvPr id="11" name="object 11"/>
          <p:cNvSpPr txBox="1"/>
          <p:nvPr/>
        </p:nvSpPr>
        <p:spPr>
          <a:xfrm>
            <a:off x="6323647" y="2835402"/>
            <a:ext cx="147638" cy="113493"/>
          </a:xfrm>
          <a:prstGeom prst="rect">
            <a:avLst/>
          </a:prstGeom>
        </p:spPr>
        <p:txBody>
          <a:bodyPr vert="horz" wrap="square" lIns="0" tIns="9525" rIns="0" bIns="0" rtlCol="0">
            <a:spAutoFit/>
          </a:bodyPr>
          <a:lstStyle/>
          <a:p>
            <a:pPr marL="9525">
              <a:spcBef>
                <a:spcPts val="75"/>
              </a:spcBef>
            </a:pPr>
            <a:r>
              <a:rPr sz="675" spc="-19" dirty="0">
                <a:solidFill>
                  <a:srgbClr val="585858"/>
                </a:solidFill>
                <a:latin typeface="Trebuchet MS"/>
                <a:cs typeface="Trebuchet MS"/>
              </a:rPr>
              <a:t>600</a:t>
            </a:r>
            <a:endParaRPr sz="675">
              <a:latin typeface="Trebuchet MS"/>
              <a:cs typeface="Trebuchet MS"/>
            </a:endParaRPr>
          </a:p>
        </p:txBody>
      </p:sp>
      <p:sp>
        <p:nvSpPr>
          <p:cNvPr id="12" name="object 12"/>
          <p:cNvSpPr txBox="1"/>
          <p:nvPr/>
        </p:nvSpPr>
        <p:spPr>
          <a:xfrm>
            <a:off x="6323647" y="2605469"/>
            <a:ext cx="147638" cy="113493"/>
          </a:xfrm>
          <a:prstGeom prst="rect">
            <a:avLst/>
          </a:prstGeom>
        </p:spPr>
        <p:txBody>
          <a:bodyPr vert="horz" wrap="square" lIns="0" tIns="9525" rIns="0" bIns="0" rtlCol="0">
            <a:spAutoFit/>
          </a:bodyPr>
          <a:lstStyle/>
          <a:p>
            <a:pPr marL="9525">
              <a:spcBef>
                <a:spcPts val="75"/>
              </a:spcBef>
            </a:pPr>
            <a:r>
              <a:rPr sz="675" spc="-19" dirty="0">
                <a:solidFill>
                  <a:srgbClr val="585858"/>
                </a:solidFill>
                <a:latin typeface="Trebuchet MS"/>
                <a:cs typeface="Trebuchet MS"/>
              </a:rPr>
              <a:t>800</a:t>
            </a:r>
            <a:endParaRPr sz="675">
              <a:latin typeface="Trebuchet MS"/>
              <a:cs typeface="Trebuchet MS"/>
            </a:endParaRPr>
          </a:p>
        </p:txBody>
      </p:sp>
      <p:sp>
        <p:nvSpPr>
          <p:cNvPr id="13" name="object 13"/>
          <p:cNvSpPr txBox="1"/>
          <p:nvPr/>
        </p:nvSpPr>
        <p:spPr>
          <a:xfrm>
            <a:off x="6280595" y="2375249"/>
            <a:ext cx="190976" cy="113493"/>
          </a:xfrm>
          <a:prstGeom prst="rect">
            <a:avLst/>
          </a:prstGeom>
        </p:spPr>
        <p:txBody>
          <a:bodyPr vert="horz" wrap="square" lIns="0" tIns="9525" rIns="0" bIns="0" rtlCol="0">
            <a:spAutoFit/>
          </a:bodyPr>
          <a:lstStyle/>
          <a:p>
            <a:pPr marL="9525">
              <a:spcBef>
                <a:spcPts val="75"/>
              </a:spcBef>
            </a:pPr>
            <a:r>
              <a:rPr sz="675" spc="-15" dirty="0">
                <a:solidFill>
                  <a:srgbClr val="585858"/>
                </a:solidFill>
                <a:latin typeface="Trebuchet MS"/>
                <a:cs typeface="Trebuchet MS"/>
              </a:rPr>
              <a:t>1000</a:t>
            </a:r>
            <a:endParaRPr sz="675">
              <a:latin typeface="Trebuchet MS"/>
              <a:cs typeface="Trebuchet MS"/>
            </a:endParaRPr>
          </a:p>
        </p:txBody>
      </p:sp>
      <p:sp>
        <p:nvSpPr>
          <p:cNvPr id="14" name="object 14"/>
          <p:cNvSpPr txBox="1"/>
          <p:nvPr/>
        </p:nvSpPr>
        <p:spPr>
          <a:xfrm>
            <a:off x="6280595" y="2145031"/>
            <a:ext cx="190976" cy="113493"/>
          </a:xfrm>
          <a:prstGeom prst="rect">
            <a:avLst/>
          </a:prstGeom>
        </p:spPr>
        <p:txBody>
          <a:bodyPr vert="horz" wrap="square" lIns="0" tIns="9525" rIns="0" bIns="0" rtlCol="0">
            <a:spAutoFit/>
          </a:bodyPr>
          <a:lstStyle/>
          <a:p>
            <a:pPr marL="9525">
              <a:spcBef>
                <a:spcPts val="75"/>
              </a:spcBef>
            </a:pPr>
            <a:r>
              <a:rPr sz="675" spc="-15" dirty="0">
                <a:solidFill>
                  <a:srgbClr val="585858"/>
                </a:solidFill>
                <a:latin typeface="Trebuchet MS"/>
                <a:cs typeface="Trebuchet MS"/>
              </a:rPr>
              <a:t>1200</a:t>
            </a:r>
            <a:endParaRPr sz="675">
              <a:latin typeface="Trebuchet MS"/>
              <a:cs typeface="Trebuchet MS"/>
            </a:endParaRPr>
          </a:p>
        </p:txBody>
      </p:sp>
      <p:sp>
        <p:nvSpPr>
          <p:cNvPr id="15" name="object 15"/>
          <p:cNvSpPr txBox="1"/>
          <p:nvPr/>
        </p:nvSpPr>
        <p:spPr>
          <a:xfrm>
            <a:off x="6280595" y="1914811"/>
            <a:ext cx="190976" cy="113493"/>
          </a:xfrm>
          <a:prstGeom prst="rect">
            <a:avLst/>
          </a:prstGeom>
        </p:spPr>
        <p:txBody>
          <a:bodyPr vert="horz" wrap="square" lIns="0" tIns="9525" rIns="0" bIns="0" rtlCol="0">
            <a:spAutoFit/>
          </a:bodyPr>
          <a:lstStyle/>
          <a:p>
            <a:pPr marL="9525">
              <a:spcBef>
                <a:spcPts val="75"/>
              </a:spcBef>
            </a:pPr>
            <a:r>
              <a:rPr sz="675" spc="-15" dirty="0">
                <a:solidFill>
                  <a:srgbClr val="585858"/>
                </a:solidFill>
                <a:latin typeface="Trebuchet MS"/>
                <a:cs typeface="Trebuchet MS"/>
              </a:rPr>
              <a:t>1400</a:t>
            </a:r>
            <a:endParaRPr sz="675">
              <a:latin typeface="Trebuchet MS"/>
              <a:cs typeface="Trebuchet MS"/>
            </a:endParaRPr>
          </a:p>
        </p:txBody>
      </p:sp>
      <p:sp>
        <p:nvSpPr>
          <p:cNvPr id="16" name="object 16"/>
          <p:cNvSpPr txBox="1"/>
          <p:nvPr/>
        </p:nvSpPr>
        <p:spPr>
          <a:xfrm>
            <a:off x="6280595" y="1684878"/>
            <a:ext cx="190976" cy="113493"/>
          </a:xfrm>
          <a:prstGeom prst="rect">
            <a:avLst/>
          </a:prstGeom>
        </p:spPr>
        <p:txBody>
          <a:bodyPr vert="horz" wrap="square" lIns="0" tIns="9525" rIns="0" bIns="0" rtlCol="0">
            <a:spAutoFit/>
          </a:bodyPr>
          <a:lstStyle/>
          <a:p>
            <a:pPr marL="9525">
              <a:spcBef>
                <a:spcPts val="75"/>
              </a:spcBef>
            </a:pPr>
            <a:r>
              <a:rPr sz="675" spc="-15" dirty="0">
                <a:solidFill>
                  <a:srgbClr val="585858"/>
                </a:solidFill>
                <a:latin typeface="Trebuchet MS"/>
                <a:cs typeface="Trebuchet MS"/>
              </a:rPr>
              <a:t>1600</a:t>
            </a:r>
            <a:endParaRPr sz="675">
              <a:latin typeface="Trebuchet MS"/>
              <a:cs typeface="Trebuchet MS"/>
            </a:endParaRPr>
          </a:p>
        </p:txBody>
      </p:sp>
      <p:sp>
        <p:nvSpPr>
          <p:cNvPr id="17" name="object 17"/>
          <p:cNvSpPr txBox="1"/>
          <p:nvPr/>
        </p:nvSpPr>
        <p:spPr>
          <a:xfrm>
            <a:off x="6539864" y="3632074"/>
            <a:ext cx="2356485" cy="113493"/>
          </a:xfrm>
          <a:prstGeom prst="rect">
            <a:avLst/>
          </a:prstGeom>
        </p:spPr>
        <p:txBody>
          <a:bodyPr vert="horz" wrap="square" lIns="0" tIns="9525" rIns="0" bIns="0" rtlCol="0">
            <a:spAutoFit/>
          </a:bodyPr>
          <a:lstStyle/>
          <a:p>
            <a:pPr marL="9525">
              <a:spcBef>
                <a:spcPts val="75"/>
              </a:spcBef>
            </a:pPr>
            <a:r>
              <a:rPr sz="675" spc="-30" dirty="0">
                <a:solidFill>
                  <a:srgbClr val="585858"/>
                </a:solidFill>
                <a:latin typeface="Trebuchet MS"/>
                <a:cs typeface="Trebuchet MS"/>
              </a:rPr>
              <a:t>2017-</a:t>
            </a:r>
            <a:r>
              <a:rPr sz="675" spc="-23" dirty="0">
                <a:solidFill>
                  <a:srgbClr val="585858"/>
                </a:solidFill>
                <a:latin typeface="Trebuchet MS"/>
                <a:cs typeface="Trebuchet MS"/>
              </a:rPr>
              <a:t>2018</a:t>
            </a:r>
            <a:r>
              <a:rPr sz="675" spc="8" dirty="0">
                <a:solidFill>
                  <a:srgbClr val="585858"/>
                </a:solidFill>
                <a:latin typeface="Trebuchet MS"/>
                <a:cs typeface="Trebuchet MS"/>
              </a:rPr>
              <a:t> </a:t>
            </a:r>
            <a:r>
              <a:rPr sz="675" spc="-30" dirty="0">
                <a:solidFill>
                  <a:srgbClr val="585858"/>
                </a:solidFill>
                <a:latin typeface="Trebuchet MS"/>
                <a:cs typeface="Trebuchet MS"/>
              </a:rPr>
              <a:t>2018-</a:t>
            </a:r>
            <a:r>
              <a:rPr sz="675" spc="-23" dirty="0">
                <a:solidFill>
                  <a:srgbClr val="585858"/>
                </a:solidFill>
                <a:latin typeface="Trebuchet MS"/>
                <a:cs typeface="Trebuchet MS"/>
              </a:rPr>
              <a:t>2019</a:t>
            </a:r>
            <a:r>
              <a:rPr sz="675" spc="11" dirty="0">
                <a:solidFill>
                  <a:srgbClr val="585858"/>
                </a:solidFill>
                <a:latin typeface="Trebuchet MS"/>
                <a:cs typeface="Trebuchet MS"/>
              </a:rPr>
              <a:t> </a:t>
            </a:r>
            <a:r>
              <a:rPr sz="675" spc="-30" dirty="0">
                <a:solidFill>
                  <a:srgbClr val="585858"/>
                </a:solidFill>
                <a:latin typeface="Trebuchet MS"/>
                <a:cs typeface="Trebuchet MS"/>
              </a:rPr>
              <a:t>2019-</a:t>
            </a:r>
            <a:r>
              <a:rPr sz="675" spc="-23" dirty="0">
                <a:solidFill>
                  <a:srgbClr val="585858"/>
                </a:solidFill>
                <a:latin typeface="Trebuchet MS"/>
                <a:cs typeface="Trebuchet MS"/>
              </a:rPr>
              <a:t>2020</a:t>
            </a:r>
            <a:r>
              <a:rPr sz="675" spc="8" dirty="0">
                <a:solidFill>
                  <a:srgbClr val="585858"/>
                </a:solidFill>
                <a:latin typeface="Trebuchet MS"/>
                <a:cs typeface="Trebuchet MS"/>
              </a:rPr>
              <a:t> </a:t>
            </a:r>
            <a:r>
              <a:rPr sz="675" spc="-30" dirty="0">
                <a:solidFill>
                  <a:srgbClr val="585858"/>
                </a:solidFill>
                <a:latin typeface="Trebuchet MS"/>
                <a:cs typeface="Trebuchet MS"/>
              </a:rPr>
              <a:t>2020-</a:t>
            </a:r>
            <a:r>
              <a:rPr sz="675" spc="-23" dirty="0">
                <a:solidFill>
                  <a:srgbClr val="585858"/>
                </a:solidFill>
                <a:latin typeface="Trebuchet MS"/>
                <a:cs typeface="Trebuchet MS"/>
              </a:rPr>
              <a:t>2021</a:t>
            </a:r>
            <a:r>
              <a:rPr sz="675" spc="11" dirty="0">
                <a:solidFill>
                  <a:srgbClr val="585858"/>
                </a:solidFill>
                <a:latin typeface="Trebuchet MS"/>
                <a:cs typeface="Trebuchet MS"/>
              </a:rPr>
              <a:t> </a:t>
            </a:r>
            <a:r>
              <a:rPr sz="675" spc="-30" dirty="0">
                <a:solidFill>
                  <a:srgbClr val="585858"/>
                </a:solidFill>
                <a:latin typeface="Trebuchet MS"/>
                <a:cs typeface="Trebuchet MS"/>
              </a:rPr>
              <a:t>2021-</a:t>
            </a:r>
            <a:r>
              <a:rPr sz="675" spc="-23" dirty="0">
                <a:solidFill>
                  <a:srgbClr val="585858"/>
                </a:solidFill>
                <a:latin typeface="Trebuchet MS"/>
                <a:cs typeface="Trebuchet MS"/>
              </a:rPr>
              <a:t>2022</a:t>
            </a:r>
            <a:r>
              <a:rPr sz="675" spc="11" dirty="0">
                <a:solidFill>
                  <a:srgbClr val="585858"/>
                </a:solidFill>
                <a:latin typeface="Trebuchet MS"/>
                <a:cs typeface="Trebuchet MS"/>
              </a:rPr>
              <a:t> </a:t>
            </a:r>
            <a:r>
              <a:rPr sz="675" spc="-30" dirty="0">
                <a:solidFill>
                  <a:srgbClr val="585858"/>
                </a:solidFill>
                <a:latin typeface="Trebuchet MS"/>
                <a:cs typeface="Trebuchet MS"/>
              </a:rPr>
              <a:t>2022-</a:t>
            </a:r>
            <a:r>
              <a:rPr sz="675" spc="-15" dirty="0">
                <a:solidFill>
                  <a:srgbClr val="585858"/>
                </a:solidFill>
                <a:latin typeface="Trebuchet MS"/>
                <a:cs typeface="Trebuchet MS"/>
              </a:rPr>
              <a:t>2023</a:t>
            </a:r>
            <a:endParaRPr sz="675">
              <a:latin typeface="Trebuchet MS"/>
              <a:cs typeface="Trebuchet MS"/>
            </a:endParaRPr>
          </a:p>
        </p:txBody>
      </p:sp>
      <p:sp>
        <p:nvSpPr>
          <p:cNvPr id="18" name="object 18"/>
          <p:cNvSpPr txBox="1"/>
          <p:nvPr/>
        </p:nvSpPr>
        <p:spPr>
          <a:xfrm>
            <a:off x="6141483" y="2373273"/>
            <a:ext cx="115416" cy="601504"/>
          </a:xfrm>
          <a:prstGeom prst="rect">
            <a:avLst/>
          </a:prstGeom>
        </p:spPr>
        <p:txBody>
          <a:bodyPr vert="vert270" wrap="square" lIns="0" tIns="2381" rIns="0" bIns="0" rtlCol="0">
            <a:spAutoFit/>
          </a:bodyPr>
          <a:lstStyle/>
          <a:p>
            <a:pPr marL="9525">
              <a:spcBef>
                <a:spcPts val="19"/>
              </a:spcBef>
            </a:pPr>
            <a:r>
              <a:rPr sz="750" dirty="0">
                <a:solidFill>
                  <a:srgbClr val="585858"/>
                </a:solidFill>
                <a:latin typeface="Trebuchet MS"/>
                <a:cs typeface="Trebuchet MS"/>
              </a:rPr>
              <a:t>Cost </a:t>
            </a:r>
            <a:r>
              <a:rPr sz="750" spc="-38" dirty="0">
                <a:solidFill>
                  <a:srgbClr val="585858"/>
                </a:solidFill>
                <a:latin typeface="Trebuchet MS"/>
                <a:cs typeface="Trebuchet MS"/>
              </a:rPr>
              <a:t>(£million)</a:t>
            </a:r>
            <a:endParaRPr sz="750">
              <a:latin typeface="Trebuchet MS"/>
              <a:cs typeface="Trebuchet MS"/>
            </a:endParaRPr>
          </a:p>
        </p:txBody>
      </p:sp>
      <p:sp>
        <p:nvSpPr>
          <p:cNvPr id="19" name="object 19"/>
          <p:cNvSpPr/>
          <p:nvPr/>
        </p:nvSpPr>
        <p:spPr>
          <a:xfrm>
            <a:off x="438912" y="1937384"/>
            <a:ext cx="2426970" cy="0"/>
          </a:xfrm>
          <a:custGeom>
            <a:avLst/>
            <a:gdLst/>
            <a:ahLst/>
            <a:cxnLst/>
            <a:rect l="l" t="t" r="r" b="b"/>
            <a:pathLst>
              <a:path w="3235960">
                <a:moveTo>
                  <a:pt x="0" y="0"/>
                </a:moveTo>
                <a:lnTo>
                  <a:pt x="3235452" y="0"/>
                </a:lnTo>
              </a:path>
            </a:pathLst>
          </a:custGeom>
          <a:ln w="9525">
            <a:solidFill>
              <a:srgbClr val="D9D9D9"/>
            </a:solidFill>
          </a:ln>
        </p:spPr>
        <p:txBody>
          <a:bodyPr wrap="square" lIns="0" tIns="0" rIns="0" bIns="0" rtlCol="0"/>
          <a:lstStyle/>
          <a:p>
            <a:endParaRPr sz="1350"/>
          </a:p>
        </p:txBody>
      </p:sp>
      <p:sp>
        <p:nvSpPr>
          <p:cNvPr id="20" name="object 20"/>
          <p:cNvSpPr/>
          <p:nvPr/>
        </p:nvSpPr>
        <p:spPr>
          <a:xfrm>
            <a:off x="438912" y="1752219"/>
            <a:ext cx="2426970" cy="0"/>
          </a:xfrm>
          <a:custGeom>
            <a:avLst/>
            <a:gdLst/>
            <a:ahLst/>
            <a:cxnLst/>
            <a:rect l="l" t="t" r="r" b="b"/>
            <a:pathLst>
              <a:path w="3235960">
                <a:moveTo>
                  <a:pt x="0" y="0"/>
                </a:moveTo>
                <a:lnTo>
                  <a:pt x="3235452" y="0"/>
                </a:lnTo>
              </a:path>
            </a:pathLst>
          </a:custGeom>
          <a:ln w="9525">
            <a:solidFill>
              <a:srgbClr val="D9D9D9"/>
            </a:solidFill>
          </a:ln>
        </p:spPr>
        <p:txBody>
          <a:bodyPr wrap="square" lIns="0" tIns="0" rIns="0" bIns="0" rtlCol="0"/>
          <a:lstStyle/>
          <a:p>
            <a:endParaRPr sz="1350"/>
          </a:p>
        </p:txBody>
      </p:sp>
      <p:grpSp>
        <p:nvGrpSpPr>
          <p:cNvPr id="21" name="object 21"/>
          <p:cNvGrpSpPr/>
          <p:nvPr/>
        </p:nvGrpSpPr>
        <p:grpSpPr>
          <a:xfrm>
            <a:off x="438912" y="1985392"/>
            <a:ext cx="2426970" cy="1612106"/>
            <a:chOff x="585216" y="2647188"/>
            <a:chExt cx="3235960" cy="2149475"/>
          </a:xfrm>
        </p:grpSpPr>
        <p:sp>
          <p:nvSpPr>
            <p:cNvPr id="22" name="object 22"/>
            <p:cNvSpPr/>
            <p:nvPr/>
          </p:nvSpPr>
          <p:spPr>
            <a:xfrm>
              <a:off x="585216" y="2828544"/>
              <a:ext cx="3235960" cy="1717675"/>
            </a:xfrm>
            <a:custGeom>
              <a:avLst/>
              <a:gdLst/>
              <a:ahLst/>
              <a:cxnLst/>
              <a:rect l="l" t="t" r="r" b="b"/>
              <a:pathLst>
                <a:path w="3235960" h="1717675">
                  <a:moveTo>
                    <a:pt x="0" y="1717547"/>
                  </a:moveTo>
                  <a:lnTo>
                    <a:pt x="161544" y="1717547"/>
                  </a:lnTo>
                </a:path>
                <a:path w="3235960" h="1717675">
                  <a:moveTo>
                    <a:pt x="377952" y="1717547"/>
                  </a:moveTo>
                  <a:lnTo>
                    <a:pt x="701040" y="1717547"/>
                  </a:lnTo>
                </a:path>
                <a:path w="3235960" h="1717675">
                  <a:moveTo>
                    <a:pt x="915924" y="1717547"/>
                  </a:moveTo>
                  <a:lnTo>
                    <a:pt x="1240536" y="1717547"/>
                  </a:lnTo>
                </a:path>
                <a:path w="3235960" h="1717675">
                  <a:moveTo>
                    <a:pt x="1455420" y="1717547"/>
                  </a:moveTo>
                  <a:lnTo>
                    <a:pt x="1780032" y="1717547"/>
                  </a:lnTo>
                </a:path>
                <a:path w="3235960" h="1717675">
                  <a:moveTo>
                    <a:pt x="1994915" y="1717547"/>
                  </a:moveTo>
                  <a:lnTo>
                    <a:pt x="2318004" y="1717547"/>
                  </a:lnTo>
                </a:path>
                <a:path w="3235960" h="1717675">
                  <a:moveTo>
                    <a:pt x="2534412" y="1717547"/>
                  </a:moveTo>
                  <a:lnTo>
                    <a:pt x="2857500" y="1717547"/>
                  </a:lnTo>
                </a:path>
                <a:path w="3235960" h="1717675">
                  <a:moveTo>
                    <a:pt x="3073908" y="1717547"/>
                  </a:moveTo>
                  <a:lnTo>
                    <a:pt x="3235452" y="1717547"/>
                  </a:lnTo>
                </a:path>
                <a:path w="3235960" h="1717675">
                  <a:moveTo>
                    <a:pt x="0" y="1472183"/>
                  </a:moveTo>
                  <a:lnTo>
                    <a:pt x="161544" y="1472183"/>
                  </a:lnTo>
                </a:path>
                <a:path w="3235960" h="1717675">
                  <a:moveTo>
                    <a:pt x="377952" y="1472183"/>
                  </a:moveTo>
                  <a:lnTo>
                    <a:pt x="701040" y="1472183"/>
                  </a:lnTo>
                </a:path>
                <a:path w="3235960" h="1717675">
                  <a:moveTo>
                    <a:pt x="915924" y="1472183"/>
                  </a:moveTo>
                  <a:lnTo>
                    <a:pt x="1240536" y="1472183"/>
                  </a:lnTo>
                </a:path>
                <a:path w="3235960" h="1717675">
                  <a:moveTo>
                    <a:pt x="1455420" y="1472183"/>
                  </a:moveTo>
                  <a:lnTo>
                    <a:pt x="1780032" y="1472183"/>
                  </a:lnTo>
                </a:path>
                <a:path w="3235960" h="1717675">
                  <a:moveTo>
                    <a:pt x="1994915" y="1472183"/>
                  </a:moveTo>
                  <a:lnTo>
                    <a:pt x="2318004" y="1472183"/>
                  </a:lnTo>
                </a:path>
                <a:path w="3235960" h="1717675">
                  <a:moveTo>
                    <a:pt x="2534412" y="1472183"/>
                  </a:moveTo>
                  <a:lnTo>
                    <a:pt x="2857500" y="1472183"/>
                  </a:lnTo>
                </a:path>
                <a:path w="3235960" h="1717675">
                  <a:moveTo>
                    <a:pt x="3073908" y="1472183"/>
                  </a:moveTo>
                  <a:lnTo>
                    <a:pt x="3235452" y="1472183"/>
                  </a:lnTo>
                </a:path>
                <a:path w="3235960" h="1717675">
                  <a:moveTo>
                    <a:pt x="0" y="1226819"/>
                  </a:moveTo>
                  <a:lnTo>
                    <a:pt x="161544" y="1226819"/>
                  </a:lnTo>
                </a:path>
                <a:path w="3235960" h="1717675">
                  <a:moveTo>
                    <a:pt x="377952" y="1226819"/>
                  </a:moveTo>
                  <a:lnTo>
                    <a:pt x="701040" y="1226819"/>
                  </a:lnTo>
                </a:path>
                <a:path w="3235960" h="1717675">
                  <a:moveTo>
                    <a:pt x="915924" y="1226819"/>
                  </a:moveTo>
                  <a:lnTo>
                    <a:pt x="1240536" y="1226819"/>
                  </a:lnTo>
                </a:path>
                <a:path w="3235960" h="1717675">
                  <a:moveTo>
                    <a:pt x="1455420" y="1226819"/>
                  </a:moveTo>
                  <a:lnTo>
                    <a:pt x="1780032" y="1226819"/>
                  </a:lnTo>
                </a:path>
                <a:path w="3235960" h="1717675">
                  <a:moveTo>
                    <a:pt x="1994915" y="1226819"/>
                  </a:moveTo>
                  <a:lnTo>
                    <a:pt x="2318004" y="1226819"/>
                  </a:lnTo>
                </a:path>
                <a:path w="3235960" h="1717675">
                  <a:moveTo>
                    <a:pt x="2534412" y="1226819"/>
                  </a:moveTo>
                  <a:lnTo>
                    <a:pt x="2857500" y="1226819"/>
                  </a:lnTo>
                </a:path>
                <a:path w="3235960" h="1717675">
                  <a:moveTo>
                    <a:pt x="3073908" y="1226819"/>
                  </a:moveTo>
                  <a:lnTo>
                    <a:pt x="3235452" y="1226819"/>
                  </a:lnTo>
                </a:path>
                <a:path w="3235960" h="1717675">
                  <a:moveTo>
                    <a:pt x="0" y="981455"/>
                  </a:moveTo>
                  <a:lnTo>
                    <a:pt x="161544" y="981455"/>
                  </a:lnTo>
                </a:path>
                <a:path w="3235960" h="1717675">
                  <a:moveTo>
                    <a:pt x="377952" y="981455"/>
                  </a:moveTo>
                  <a:lnTo>
                    <a:pt x="701040" y="981455"/>
                  </a:lnTo>
                </a:path>
                <a:path w="3235960" h="1717675">
                  <a:moveTo>
                    <a:pt x="915924" y="981455"/>
                  </a:moveTo>
                  <a:lnTo>
                    <a:pt x="1240536" y="981455"/>
                  </a:lnTo>
                </a:path>
                <a:path w="3235960" h="1717675">
                  <a:moveTo>
                    <a:pt x="1455420" y="981455"/>
                  </a:moveTo>
                  <a:lnTo>
                    <a:pt x="1780032" y="981455"/>
                  </a:lnTo>
                </a:path>
                <a:path w="3235960" h="1717675">
                  <a:moveTo>
                    <a:pt x="1994915" y="981455"/>
                  </a:moveTo>
                  <a:lnTo>
                    <a:pt x="2318004" y="981455"/>
                  </a:lnTo>
                </a:path>
                <a:path w="3235960" h="1717675">
                  <a:moveTo>
                    <a:pt x="2534412" y="981455"/>
                  </a:moveTo>
                  <a:lnTo>
                    <a:pt x="2857500" y="981455"/>
                  </a:lnTo>
                </a:path>
                <a:path w="3235960" h="1717675">
                  <a:moveTo>
                    <a:pt x="3073908" y="981455"/>
                  </a:moveTo>
                  <a:lnTo>
                    <a:pt x="3235452" y="981455"/>
                  </a:lnTo>
                </a:path>
                <a:path w="3235960" h="1717675">
                  <a:moveTo>
                    <a:pt x="915924" y="736091"/>
                  </a:moveTo>
                  <a:lnTo>
                    <a:pt x="1240536" y="736091"/>
                  </a:lnTo>
                </a:path>
                <a:path w="3235960" h="1717675">
                  <a:moveTo>
                    <a:pt x="2534412" y="736091"/>
                  </a:moveTo>
                  <a:lnTo>
                    <a:pt x="2857500" y="736091"/>
                  </a:lnTo>
                </a:path>
                <a:path w="3235960" h="1717675">
                  <a:moveTo>
                    <a:pt x="1994915" y="736091"/>
                  </a:moveTo>
                  <a:lnTo>
                    <a:pt x="2318004" y="736091"/>
                  </a:lnTo>
                </a:path>
                <a:path w="3235960" h="1717675">
                  <a:moveTo>
                    <a:pt x="1455420" y="736091"/>
                  </a:moveTo>
                  <a:lnTo>
                    <a:pt x="1780032" y="736091"/>
                  </a:lnTo>
                </a:path>
                <a:path w="3235960" h="1717675">
                  <a:moveTo>
                    <a:pt x="0" y="736091"/>
                  </a:moveTo>
                  <a:lnTo>
                    <a:pt x="161544" y="736091"/>
                  </a:lnTo>
                </a:path>
                <a:path w="3235960" h="1717675">
                  <a:moveTo>
                    <a:pt x="377952" y="736091"/>
                  </a:moveTo>
                  <a:lnTo>
                    <a:pt x="701040" y="736091"/>
                  </a:lnTo>
                </a:path>
                <a:path w="3235960" h="1717675">
                  <a:moveTo>
                    <a:pt x="3073908" y="736091"/>
                  </a:moveTo>
                  <a:lnTo>
                    <a:pt x="3235452" y="736091"/>
                  </a:lnTo>
                </a:path>
                <a:path w="3235960" h="1717675">
                  <a:moveTo>
                    <a:pt x="377952" y="490727"/>
                  </a:moveTo>
                  <a:lnTo>
                    <a:pt x="701040" y="490727"/>
                  </a:lnTo>
                </a:path>
                <a:path w="3235960" h="1717675">
                  <a:moveTo>
                    <a:pt x="915924" y="490727"/>
                  </a:moveTo>
                  <a:lnTo>
                    <a:pt x="1240536" y="490727"/>
                  </a:lnTo>
                </a:path>
                <a:path w="3235960" h="1717675">
                  <a:moveTo>
                    <a:pt x="2534412" y="490727"/>
                  </a:moveTo>
                  <a:lnTo>
                    <a:pt x="2857500" y="490727"/>
                  </a:lnTo>
                </a:path>
                <a:path w="3235960" h="1717675">
                  <a:moveTo>
                    <a:pt x="1455420" y="490727"/>
                  </a:moveTo>
                  <a:lnTo>
                    <a:pt x="1780032" y="490727"/>
                  </a:lnTo>
                </a:path>
                <a:path w="3235960" h="1717675">
                  <a:moveTo>
                    <a:pt x="1994915" y="490727"/>
                  </a:moveTo>
                  <a:lnTo>
                    <a:pt x="2318004" y="490727"/>
                  </a:lnTo>
                </a:path>
                <a:path w="3235960" h="1717675">
                  <a:moveTo>
                    <a:pt x="0" y="490727"/>
                  </a:moveTo>
                  <a:lnTo>
                    <a:pt x="161544" y="490727"/>
                  </a:lnTo>
                </a:path>
                <a:path w="3235960" h="1717675">
                  <a:moveTo>
                    <a:pt x="3073908" y="490727"/>
                  </a:moveTo>
                  <a:lnTo>
                    <a:pt x="3235452" y="490727"/>
                  </a:lnTo>
                </a:path>
                <a:path w="3235960" h="1717675">
                  <a:moveTo>
                    <a:pt x="0" y="245363"/>
                  </a:moveTo>
                  <a:lnTo>
                    <a:pt x="701040" y="245363"/>
                  </a:lnTo>
                </a:path>
                <a:path w="3235960" h="1717675">
                  <a:moveTo>
                    <a:pt x="1994915" y="245363"/>
                  </a:moveTo>
                  <a:lnTo>
                    <a:pt x="2318004" y="245363"/>
                  </a:lnTo>
                </a:path>
                <a:path w="3235960" h="1717675">
                  <a:moveTo>
                    <a:pt x="2534412" y="245363"/>
                  </a:moveTo>
                  <a:lnTo>
                    <a:pt x="2857500" y="245363"/>
                  </a:lnTo>
                </a:path>
                <a:path w="3235960" h="1717675">
                  <a:moveTo>
                    <a:pt x="915924" y="245363"/>
                  </a:moveTo>
                  <a:lnTo>
                    <a:pt x="1240536" y="245363"/>
                  </a:lnTo>
                </a:path>
                <a:path w="3235960" h="1717675">
                  <a:moveTo>
                    <a:pt x="1455420" y="245363"/>
                  </a:moveTo>
                  <a:lnTo>
                    <a:pt x="1780032" y="245363"/>
                  </a:lnTo>
                </a:path>
                <a:path w="3235960" h="1717675">
                  <a:moveTo>
                    <a:pt x="3073908" y="245363"/>
                  </a:moveTo>
                  <a:lnTo>
                    <a:pt x="3235452" y="245363"/>
                  </a:lnTo>
                </a:path>
                <a:path w="3235960" h="1717675">
                  <a:moveTo>
                    <a:pt x="0" y="0"/>
                  </a:moveTo>
                  <a:lnTo>
                    <a:pt x="701040" y="0"/>
                  </a:lnTo>
                </a:path>
                <a:path w="3235960" h="1717675">
                  <a:moveTo>
                    <a:pt x="915924" y="0"/>
                  </a:moveTo>
                  <a:lnTo>
                    <a:pt x="1780032" y="0"/>
                  </a:lnTo>
                </a:path>
                <a:path w="3235960" h="1717675">
                  <a:moveTo>
                    <a:pt x="1994915" y="0"/>
                  </a:moveTo>
                  <a:lnTo>
                    <a:pt x="2857500" y="0"/>
                  </a:lnTo>
                </a:path>
                <a:path w="3235960" h="1717675">
                  <a:moveTo>
                    <a:pt x="3073908" y="0"/>
                  </a:moveTo>
                  <a:lnTo>
                    <a:pt x="3235452" y="0"/>
                  </a:lnTo>
                </a:path>
              </a:pathLst>
            </a:custGeom>
            <a:ln w="9525">
              <a:solidFill>
                <a:srgbClr val="D9D9D9"/>
              </a:solidFill>
            </a:ln>
          </p:spPr>
          <p:txBody>
            <a:bodyPr wrap="square" lIns="0" tIns="0" rIns="0" bIns="0" rtlCol="0"/>
            <a:lstStyle/>
            <a:p>
              <a:endParaRPr sz="1350"/>
            </a:p>
          </p:txBody>
        </p:sp>
        <p:sp>
          <p:nvSpPr>
            <p:cNvPr id="23" name="object 23"/>
            <p:cNvSpPr/>
            <p:nvPr/>
          </p:nvSpPr>
          <p:spPr>
            <a:xfrm>
              <a:off x="746760" y="2647187"/>
              <a:ext cx="2912745" cy="2144395"/>
            </a:xfrm>
            <a:custGeom>
              <a:avLst/>
              <a:gdLst/>
              <a:ahLst/>
              <a:cxnLst/>
              <a:rect l="l" t="t" r="r" b="b"/>
              <a:pathLst>
                <a:path w="2912745" h="2144395">
                  <a:moveTo>
                    <a:pt x="216408" y="448056"/>
                  </a:moveTo>
                  <a:lnTo>
                    <a:pt x="0" y="448056"/>
                  </a:lnTo>
                  <a:lnTo>
                    <a:pt x="0" y="2144268"/>
                  </a:lnTo>
                  <a:lnTo>
                    <a:pt x="216408" y="2144268"/>
                  </a:lnTo>
                  <a:lnTo>
                    <a:pt x="216408" y="448056"/>
                  </a:lnTo>
                  <a:close/>
                </a:path>
                <a:path w="2912745" h="2144395">
                  <a:moveTo>
                    <a:pt x="754380" y="138684"/>
                  </a:moveTo>
                  <a:lnTo>
                    <a:pt x="539496" y="138684"/>
                  </a:lnTo>
                  <a:lnTo>
                    <a:pt x="539496" y="2144268"/>
                  </a:lnTo>
                  <a:lnTo>
                    <a:pt x="754380" y="2144268"/>
                  </a:lnTo>
                  <a:lnTo>
                    <a:pt x="754380" y="138684"/>
                  </a:lnTo>
                  <a:close/>
                </a:path>
                <a:path w="2912745" h="2144395">
                  <a:moveTo>
                    <a:pt x="1293876" y="262128"/>
                  </a:moveTo>
                  <a:lnTo>
                    <a:pt x="1078992" y="262128"/>
                  </a:lnTo>
                  <a:lnTo>
                    <a:pt x="1078992" y="2144268"/>
                  </a:lnTo>
                  <a:lnTo>
                    <a:pt x="1293876" y="2144268"/>
                  </a:lnTo>
                  <a:lnTo>
                    <a:pt x="1293876" y="262128"/>
                  </a:lnTo>
                  <a:close/>
                </a:path>
                <a:path w="2912745" h="2144395">
                  <a:moveTo>
                    <a:pt x="1833372" y="0"/>
                  </a:moveTo>
                  <a:lnTo>
                    <a:pt x="1618488" y="0"/>
                  </a:lnTo>
                  <a:lnTo>
                    <a:pt x="1618488" y="2144268"/>
                  </a:lnTo>
                  <a:lnTo>
                    <a:pt x="1833372" y="2144268"/>
                  </a:lnTo>
                  <a:lnTo>
                    <a:pt x="1833372" y="0"/>
                  </a:lnTo>
                  <a:close/>
                </a:path>
                <a:path w="2912745" h="2144395">
                  <a:moveTo>
                    <a:pt x="2372868" y="254508"/>
                  </a:moveTo>
                  <a:lnTo>
                    <a:pt x="2156460" y="254508"/>
                  </a:lnTo>
                  <a:lnTo>
                    <a:pt x="2156460" y="2144268"/>
                  </a:lnTo>
                  <a:lnTo>
                    <a:pt x="2372868" y="2144268"/>
                  </a:lnTo>
                  <a:lnTo>
                    <a:pt x="2372868" y="254508"/>
                  </a:lnTo>
                  <a:close/>
                </a:path>
                <a:path w="2912745" h="2144395">
                  <a:moveTo>
                    <a:pt x="2912364" y="129540"/>
                  </a:moveTo>
                  <a:lnTo>
                    <a:pt x="2695956" y="129540"/>
                  </a:lnTo>
                  <a:lnTo>
                    <a:pt x="2695956" y="2144268"/>
                  </a:lnTo>
                  <a:lnTo>
                    <a:pt x="2912364" y="2144268"/>
                  </a:lnTo>
                  <a:lnTo>
                    <a:pt x="2912364" y="129540"/>
                  </a:lnTo>
                  <a:close/>
                </a:path>
              </a:pathLst>
            </a:custGeom>
            <a:solidFill>
              <a:srgbClr val="697117"/>
            </a:solidFill>
          </p:spPr>
          <p:txBody>
            <a:bodyPr wrap="square" lIns="0" tIns="0" rIns="0" bIns="0" rtlCol="0"/>
            <a:lstStyle/>
            <a:p>
              <a:endParaRPr sz="1350"/>
            </a:p>
          </p:txBody>
        </p:sp>
        <p:sp>
          <p:nvSpPr>
            <p:cNvPr id="24" name="object 24"/>
            <p:cNvSpPr/>
            <p:nvPr/>
          </p:nvSpPr>
          <p:spPr>
            <a:xfrm>
              <a:off x="585216" y="4791455"/>
              <a:ext cx="3235960" cy="0"/>
            </a:xfrm>
            <a:custGeom>
              <a:avLst/>
              <a:gdLst/>
              <a:ahLst/>
              <a:cxnLst/>
              <a:rect l="l" t="t" r="r" b="b"/>
              <a:pathLst>
                <a:path w="3235960">
                  <a:moveTo>
                    <a:pt x="0" y="0"/>
                  </a:moveTo>
                  <a:lnTo>
                    <a:pt x="3235452" y="0"/>
                  </a:lnTo>
                </a:path>
              </a:pathLst>
            </a:custGeom>
            <a:ln w="9525">
              <a:solidFill>
                <a:srgbClr val="D9D9D9"/>
              </a:solidFill>
            </a:ln>
          </p:spPr>
          <p:txBody>
            <a:bodyPr wrap="square" lIns="0" tIns="0" rIns="0" bIns="0" rtlCol="0"/>
            <a:lstStyle/>
            <a:p>
              <a:endParaRPr sz="1350"/>
            </a:p>
          </p:txBody>
        </p:sp>
      </p:grpSp>
      <p:sp>
        <p:nvSpPr>
          <p:cNvPr id="25" name="object 25"/>
          <p:cNvSpPr txBox="1"/>
          <p:nvPr/>
        </p:nvSpPr>
        <p:spPr>
          <a:xfrm>
            <a:off x="248564" y="3525546"/>
            <a:ext cx="123825" cy="113493"/>
          </a:xfrm>
          <a:prstGeom prst="rect">
            <a:avLst/>
          </a:prstGeom>
        </p:spPr>
        <p:txBody>
          <a:bodyPr vert="horz" wrap="square" lIns="0" tIns="9525" rIns="0" bIns="0" rtlCol="0">
            <a:spAutoFit/>
          </a:bodyPr>
          <a:lstStyle/>
          <a:p>
            <a:pPr marL="9525">
              <a:spcBef>
                <a:spcPts val="75"/>
              </a:spcBef>
            </a:pPr>
            <a:r>
              <a:rPr sz="675" spc="-38" dirty="0">
                <a:solidFill>
                  <a:srgbClr val="585858"/>
                </a:solidFill>
                <a:latin typeface="Trebuchet MS"/>
                <a:cs typeface="Trebuchet MS"/>
              </a:rPr>
              <a:t>0.0</a:t>
            </a:r>
            <a:endParaRPr sz="675">
              <a:latin typeface="Trebuchet MS"/>
              <a:cs typeface="Trebuchet MS"/>
            </a:endParaRPr>
          </a:p>
        </p:txBody>
      </p:sp>
      <p:sp>
        <p:nvSpPr>
          <p:cNvPr id="26" name="object 26"/>
          <p:cNvSpPr txBox="1"/>
          <p:nvPr/>
        </p:nvSpPr>
        <p:spPr>
          <a:xfrm>
            <a:off x="248564" y="2973514"/>
            <a:ext cx="123825" cy="475130"/>
          </a:xfrm>
          <a:prstGeom prst="rect">
            <a:avLst/>
          </a:prstGeom>
        </p:spPr>
        <p:txBody>
          <a:bodyPr vert="horz" wrap="square" lIns="0" tIns="9525" rIns="0" bIns="0" rtlCol="0">
            <a:spAutoFit/>
          </a:bodyPr>
          <a:lstStyle/>
          <a:p>
            <a:pPr marL="9525">
              <a:spcBef>
                <a:spcPts val="75"/>
              </a:spcBef>
            </a:pPr>
            <a:r>
              <a:rPr sz="675" spc="-38" dirty="0">
                <a:solidFill>
                  <a:srgbClr val="585858"/>
                </a:solidFill>
                <a:latin typeface="Trebuchet MS"/>
                <a:cs typeface="Trebuchet MS"/>
              </a:rPr>
              <a:t>1.5</a:t>
            </a:r>
            <a:endParaRPr sz="675">
              <a:latin typeface="Trebuchet MS"/>
              <a:cs typeface="Trebuchet MS"/>
            </a:endParaRPr>
          </a:p>
          <a:p>
            <a:pPr marL="9525">
              <a:spcBef>
                <a:spcPts val="641"/>
              </a:spcBef>
            </a:pPr>
            <a:r>
              <a:rPr sz="675" spc="-38" dirty="0">
                <a:solidFill>
                  <a:srgbClr val="585858"/>
                </a:solidFill>
                <a:latin typeface="Trebuchet MS"/>
                <a:cs typeface="Trebuchet MS"/>
              </a:rPr>
              <a:t>1.0</a:t>
            </a:r>
            <a:endParaRPr sz="675">
              <a:latin typeface="Trebuchet MS"/>
              <a:cs typeface="Trebuchet MS"/>
            </a:endParaRPr>
          </a:p>
          <a:p>
            <a:pPr marL="9525">
              <a:spcBef>
                <a:spcPts val="638"/>
              </a:spcBef>
            </a:pPr>
            <a:r>
              <a:rPr sz="675" spc="-38" dirty="0">
                <a:solidFill>
                  <a:srgbClr val="585858"/>
                </a:solidFill>
                <a:latin typeface="Trebuchet MS"/>
                <a:cs typeface="Trebuchet MS"/>
              </a:rPr>
              <a:t>0.5</a:t>
            </a:r>
            <a:endParaRPr sz="675">
              <a:latin typeface="Trebuchet MS"/>
              <a:cs typeface="Trebuchet MS"/>
            </a:endParaRPr>
          </a:p>
        </p:txBody>
      </p:sp>
      <p:sp>
        <p:nvSpPr>
          <p:cNvPr id="27" name="object 27"/>
          <p:cNvSpPr txBox="1"/>
          <p:nvPr/>
        </p:nvSpPr>
        <p:spPr>
          <a:xfrm>
            <a:off x="248564" y="2237137"/>
            <a:ext cx="123825" cy="655949"/>
          </a:xfrm>
          <a:prstGeom prst="rect">
            <a:avLst/>
          </a:prstGeom>
        </p:spPr>
        <p:txBody>
          <a:bodyPr vert="horz" wrap="square" lIns="0" tIns="9525" rIns="0" bIns="0" rtlCol="0">
            <a:spAutoFit/>
          </a:bodyPr>
          <a:lstStyle/>
          <a:p>
            <a:pPr marL="9525">
              <a:spcBef>
                <a:spcPts val="75"/>
              </a:spcBef>
            </a:pPr>
            <a:r>
              <a:rPr sz="675" spc="-38" dirty="0">
                <a:solidFill>
                  <a:srgbClr val="585858"/>
                </a:solidFill>
                <a:latin typeface="Trebuchet MS"/>
                <a:cs typeface="Trebuchet MS"/>
              </a:rPr>
              <a:t>3.5</a:t>
            </a:r>
            <a:endParaRPr sz="675">
              <a:latin typeface="Trebuchet MS"/>
              <a:cs typeface="Trebuchet MS"/>
            </a:endParaRPr>
          </a:p>
          <a:p>
            <a:pPr marL="9525">
              <a:spcBef>
                <a:spcPts val="638"/>
              </a:spcBef>
            </a:pPr>
            <a:r>
              <a:rPr sz="675" spc="-38" dirty="0">
                <a:solidFill>
                  <a:srgbClr val="585858"/>
                </a:solidFill>
                <a:latin typeface="Trebuchet MS"/>
                <a:cs typeface="Trebuchet MS"/>
              </a:rPr>
              <a:t>3.0</a:t>
            </a:r>
            <a:endParaRPr sz="675">
              <a:latin typeface="Trebuchet MS"/>
              <a:cs typeface="Trebuchet MS"/>
            </a:endParaRPr>
          </a:p>
          <a:p>
            <a:pPr marL="9525">
              <a:spcBef>
                <a:spcPts val="641"/>
              </a:spcBef>
            </a:pPr>
            <a:r>
              <a:rPr sz="675" spc="-38" dirty="0">
                <a:solidFill>
                  <a:srgbClr val="585858"/>
                </a:solidFill>
                <a:latin typeface="Trebuchet MS"/>
                <a:cs typeface="Trebuchet MS"/>
              </a:rPr>
              <a:t>2.5</a:t>
            </a:r>
            <a:endParaRPr sz="675">
              <a:latin typeface="Trebuchet MS"/>
              <a:cs typeface="Trebuchet MS"/>
            </a:endParaRPr>
          </a:p>
          <a:p>
            <a:pPr marL="9525">
              <a:spcBef>
                <a:spcPts val="641"/>
              </a:spcBef>
            </a:pPr>
            <a:r>
              <a:rPr sz="675" spc="-38" dirty="0">
                <a:solidFill>
                  <a:srgbClr val="585858"/>
                </a:solidFill>
                <a:latin typeface="Trebuchet MS"/>
                <a:cs typeface="Trebuchet MS"/>
              </a:rPr>
              <a:t>2.0</a:t>
            </a:r>
            <a:endParaRPr sz="675">
              <a:latin typeface="Trebuchet MS"/>
              <a:cs typeface="Trebuchet MS"/>
            </a:endParaRPr>
          </a:p>
        </p:txBody>
      </p:sp>
      <p:sp>
        <p:nvSpPr>
          <p:cNvPr id="28" name="object 28"/>
          <p:cNvSpPr txBox="1"/>
          <p:nvPr/>
        </p:nvSpPr>
        <p:spPr>
          <a:xfrm>
            <a:off x="248564" y="1684877"/>
            <a:ext cx="123825" cy="475130"/>
          </a:xfrm>
          <a:prstGeom prst="rect">
            <a:avLst/>
          </a:prstGeom>
        </p:spPr>
        <p:txBody>
          <a:bodyPr vert="horz" wrap="square" lIns="0" tIns="9525" rIns="0" bIns="0" rtlCol="0">
            <a:spAutoFit/>
          </a:bodyPr>
          <a:lstStyle/>
          <a:p>
            <a:pPr marL="9525">
              <a:spcBef>
                <a:spcPts val="75"/>
              </a:spcBef>
            </a:pPr>
            <a:r>
              <a:rPr sz="675" spc="-38" dirty="0">
                <a:solidFill>
                  <a:srgbClr val="585858"/>
                </a:solidFill>
                <a:latin typeface="Trebuchet MS"/>
                <a:cs typeface="Trebuchet MS"/>
              </a:rPr>
              <a:t>5.0</a:t>
            </a:r>
            <a:endParaRPr sz="675">
              <a:latin typeface="Trebuchet MS"/>
              <a:cs typeface="Trebuchet MS"/>
            </a:endParaRPr>
          </a:p>
          <a:p>
            <a:pPr marL="9525">
              <a:spcBef>
                <a:spcPts val="638"/>
              </a:spcBef>
            </a:pPr>
            <a:r>
              <a:rPr sz="675" spc="-38" dirty="0">
                <a:solidFill>
                  <a:srgbClr val="585858"/>
                </a:solidFill>
                <a:latin typeface="Trebuchet MS"/>
                <a:cs typeface="Trebuchet MS"/>
              </a:rPr>
              <a:t>4.5</a:t>
            </a:r>
            <a:endParaRPr sz="675">
              <a:latin typeface="Trebuchet MS"/>
              <a:cs typeface="Trebuchet MS"/>
            </a:endParaRPr>
          </a:p>
          <a:p>
            <a:pPr marL="9525">
              <a:spcBef>
                <a:spcPts val="638"/>
              </a:spcBef>
            </a:pPr>
            <a:r>
              <a:rPr sz="675" spc="-38" dirty="0">
                <a:solidFill>
                  <a:srgbClr val="585858"/>
                </a:solidFill>
                <a:latin typeface="Trebuchet MS"/>
                <a:cs typeface="Trebuchet MS"/>
              </a:rPr>
              <a:t>4.0</a:t>
            </a:r>
            <a:endParaRPr sz="675">
              <a:latin typeface="Trebuchet MS"/>
              <a:cs typeface="Trebuchet MS"/>
            </a:endParaRPr>
          </a:p>
        </p:txBody>
      </p:sp>
      <p:sp>
        <p:nvSpPr>
          <p:cNvPr id="29" name="object 29"/>
          <p:cNvSpPr txBox="1"/>
          <p:nvPr/>
        </p:nvSpPr>
        <p:spPr>
          <a:xfrm>
            <a:off x="446304" y="3632074"/>
            <a:ext cx="2412206" cy="113493"/>
          </a:xfrm>
          <a:prstGeom prst="rect">
            <a:avLst/>
          </a:prstGeom>
        </p:spPr>
        <p:txBody>
          <a:bodyPr vert="horz" wrap="square" lIns="0" tIns="9525" rIns="0" bIns="0" rtlCol="0">
            <a:spAutoFit/>
          </a:bodyPr>
          <a:lstStyle/>
          <a:p>
            <a:pPr marL="9525">
              <a:spcBef>
                <a:spcPts val="75"/>
              </a:spcBef>
            </a:pPr>
            <a:r>
              <a:rPr sz="675" spc="-30" dirty="0">
                <a:solidFill>
                  <a:srgbClr val="585858"/>
                </a:solidFill>
                <a:latin typeface="Trebuchet MS"/>
                <a:cs typeface="Trebuchet MS"/>
              </a:rPr>
              <a:t>2017-</a:t>
            </a:r>
            <a:r>
              <a:rPr sz="675" dirty="0">
                <a:solidFill>
                  <a:srgbClr val="585858"/>
                </a:solidFill>
                <a:latin typeface="Trebuchet MS"/>
                <a:cs typeface="Trebuchet MS"/>
              </a:rPr>
              <a:t>2018</a:t>
            </a:r>
            <a:r>
              <a:rPr sz="675" spc="4" dirty="0">
                <a:solidFill>
                  <a:srgbClr val="585858"/>
                </a:solidFill>
                <a:latin typeface="Trebuchet MS"/>
                <a:cs typeface="Trebuchet MS"/>
              </a:rPr>
              <a:t> </a:t>
            </a:r>
            <a:r>
              <a:rPr sz="675" spc="-30" dirty="0">
                <a:solidFill>
                  <a:srgbClr val="585858"/>
                </a:solidFill>
                <a:latin typeface="Trebuchet MS"/>
                <a:cs typeface="Trebuchet MS"/>
              </a:rPr>
              <a:t>2018-</a:t>
            </a:r>
            <a:r>
              <a:rPr sz="675" dirty="0">
                <a:solidFill>
                  <a:srgbClr val="585858"/>
                </a:solidFill>
                <a:latin typeface="Trebuchet MS"/>
                <a:cs typeface="Trebuchet MS"/>
              </a:rPr>
              <a:t>2019</a:t>
            </a:r>
            <a:r>
              <a:rPr sz="675" spc="8" dirty="0">
                <a:solidFill>
                  <a:srgbClr val="585858"/>
                </a:solidFill>
                <a:latin typeface="Trebuchet MS"/>
                <a:cs typeface="Trebuchet MS"/>
              </a:rPr>
              <a:t> </a:t>
            </a:r>
            <a:r>
              <a:rPr sz="675" spc="-30" dirty="0">
                <a:solidFill>
                  <a:srgbClr val="585858"/>
                </a:solidFill>
                <a:latin typeface="Trebuchet MS"/>
                <a:cs typeface="Trebuchet MS"/>
              </a:rPr>
              <a:t>2019-</a:t>
            </a:r>
            <a:r>
              <a:rPr sz="675" dirty="0">
                <a:solidFill>
                  <a:srgbClr val="585858"/>
                </a:solidFill>
                <a:latin typeface="Trebuchet MS"/>
                <a:cs typeface="Trebuchet MS"/>
              </a:rPr>
              <a:t>2020</a:t>
            </a:r>
            <a:r>
              <a:rPr sz="675" spc="8" dirty="0">
                <a:solidFill>
                  <a:srgbClr val="585858"/>
                </a:solidFill>
                <a:latin typeface="Trebuchet MS"/>
                <a:cs typeface="Trebuchet MS"/>
              </a:rPr>
              <a:t> </a:t>
            </a:r>
            <a:r>
              <a:rPr sz="675" spc="-30" dirty="0">
                <a:solidFill>
                  <a:srgbClr val="585858"/>
                </a:solidFill>
                <a:latin typeface="Trebuchet MS"/>
                <a:cs typeface="Trebuchet MS"/>
              </a:rPr>
              <a:t>2020-</a:t>
            </a:r>
            <a:r>
              <a:rPr sz="675" dirty="0">
                <a:solidFill>
                  <a:srgbClr val="585858"/>
                </a:solidFill>
                <a:latin typeface="Trebuchet MS"/>
                <a:cs typeface="Trebuchet MS"/>
              </a:rPr>
              <a:t>2021</a:t>
            </a:r>
            <a:r>
              <a:rPr sz="675" spc="8" dirty="0">
                <a:solidFill>
                  <a:srgbClr val="585858"/>
                </a:solidFill>
                <a:latin typeface="Trebuchet MS"/>
                <a:cs typeface="Trebuchet MS"/>
              </a:rPr>
              <a:t> </a:t>
            </a:r>
            <a:r>
              <a:rPr sz="675" spc="-30" dirty="0">
                <a:solidFill>
                  <a:srgbClr val="585858"/>
                </a:solidFill>
                <a:latin typeface="Trebuchet MS"/>
                <a:cs typeface="Trebuchet MS"/>
              </a:rPr>
              <a:t>2021-</a:t>
            </a:r>
            <a:r>
              <a:rPr sz="675" dirty="0">
                <a:solidFill>
                  <a:srgbClr val="585858"/>
                </a:solidFill>
                <a:latin typeface="Trebuchet MS"/>
                <a:cs typeface="Trebuchet MS"/>
              </a:rPr>
              <a:t>2022</a:t>
            </a:r>
            <a:r>
              <a:rPr sz="675" spc="8" dirty="0">
                <a:solidFill>
                  <a:srgbClr val="585858"/>
                </a:solidFill>
                <a:latin typeface="Trebuchet MS"/>
                <a:cs typeface="Trebuchet MS"/>
              </a:rPr>
              <a:t> </a:t>
            </a:r>
            <a:r>
              <a:rPr sz="675" spc="-30" dirty="0">
                <a:solidFill>
                  <a:srgbClr val="585858"/>
                </a:solidFill>
                <a:latin typeface="Trebuchet MS"/>
                <a:cs typeface="Trebuchet MS"/>
              </a:rPr>
              <a:t>2022-</a:t>
            </a:r>
            <a:r>
              <a:rPr sz="675" spc="-15" dirty="0">
                <a:solidFill>
                  <a:srgbClr val="585858"/>
                </a:solidFill>
                <a:latin typeface="Trebuchet MS"/>
                <a:cs typeface="Trebuchet MS"/>
              </a:rPr>
              <a:t>2023</a:t>
            </a:r>
            <a:endParaRPr sz="675">
              <a:latin typeface="Trebuchet MS"/>
              <a:cs typeface="Trebuchet MS"/>
            </a:endParaRPr>
          </a:p>
        </p:txBody>
      </p:sp>
      <p:sp>
        <p:nvSpPr>
          <p:cNvPr id="30" name="object 30"/>
          <p:cNvSpPr txBox="1"/>
          <p:nvPr/>
        </p:nvSpPr>
        <p:spPr>
          <a:xfrm>
            <a:off x="109434" y="2369758"/>
            <a:ext cx="115416" cy="608648"/>
          </a:xfrm>
          <a:prstGeom prst="rect">
            <a:avLst/>
          </a:prstGeom>
        </p:spPr>
        <p:txBody>
          <a:bodyPr vert="vert270" wrap="square" lIns="0" tIns="2381" rIns="0" bIns="0" rtlCol="0">
            <a:spAutoFit/>
          </a:bodyPr>
          <a:lstStyle/>
          <a:p>
            <a:pPr marL="9525">
              <a:spcBef>
                <a:spcPts val="19"/>
              </a:spcBef>
            </a:pPr>
            <a:r>
              <a:rPr sz="750" spc="-30" dirty="0">
                <a:solidFill>
                  <a:srgbClr val="585858"/>
                </a:solidFill>
                <a:latin typeface="Trebuchet MS"/>
                <a:cs typeface="Trebuchet MS"/>
              </a:rPr>
              <a:t>Volume</a:t>
            </a:r>
            <a:r>
              <a:rPr sz="750" spc="-26" dirty="0">
                <a:solidFill>
                  <a:srgbClr val="585858"/>
                </a:solidFill>
                <a:latin typeface="Trebuchet MS"/>
                <a:cs typeface="Trebuchet MS"/>
              </a:rPr>
              <a:t> </a:t>
            </a:r>
            <a:r>
              <a:rPr sz="750" spc="-8" dirty="0">
                <a:solidFill>
                  <a:srgbClr val="585858"/>
                </a:solidFill>
                <a:latin typeface="Trebuchet MS"/>
                <a:cs typeface="Trebuchet MS"/>
              </a:rPr>
              <a:t>(TWh)</a:t>
            </a:r>
            <a:endParaRPr sz="750">
              <a:latin typeface="Trebuchet MS"/>
              <a:cs typeface="Trebuchet MS"/>
            </a:endParaRPr>
          </a:p>
        </p:txBody>
      </p:sp>
      <p:sp>
        <p:nvSpPr>
          <p:cNvPr id="31" name="object 31"/>
          <p:cNvSpPr txBox="1"/>
          <p:nvPr/>
        </p:nvSpPr>
        <p:spPr>
          <a:xfrm>
            <a:off x="249174" y="1272158"/>
            <a:ext cx="8752046" cy="259206"/>
          </a:xfrm>
          <a:prstGeom prst="rect">
            <a:avLst/>
          </a:prstGeom>
          <a:solidFill>
            <a:srgbClr val="D9DFE6"/>
          </a:solidFill>
        </p:spPr>
        <p:txBody>
          <a:bodyPr vert="horz" wrap="square" lIns="0" tIns="50959" rIns="0" bIns="0" rtlCol="0">
            <a:spAutoFit/>
          </a:bodyPr>
          <a:lstStyle/>
          <a:p>
            <a:pPr marL="65246" algn="ctr">
              <a:spcBef>
                <a:spcPts val="401"/>
              </a:spcBef>
              <a:tabLst>
                <a:tab pos="1755458" algn="l"/>
                <a:tab pos="2983706" algn="l"/>
                <a:tab pos="4874895" algn="l"/>
                <a:tab pos="5782628" algn="l"/>
              </a:tabLst>
            </a:pPr>
            <a:r>
              <a:rPr sz="1350" spc="-8" dirty="0">
                <a:latin typeface="Trebuchet MS"/>
                <a:cs typeface="Trebuchet MS"/>
              </a:rPr>
              <a:t>Volume</a:t>
            </a:r>
            <a:r>
              <a:rPr sz="1350" dirty="0">
                <a:latin typeface="Trebuchet MS"/>
                <a:cs typeface="Trebuchet MS"/>
              </a:rPr>
              <a:t>	</a:t>
            </a:r>
            <a:r>
              <a:rPr sz="1350" spc="165" dirty="0">
                <a:latin typeface="Trebuchet MS"/>
                <a:cs typeface="Trebuchet MS"/>
              </a:rPr>
              <a:t>X</a:t>
            </a:r>
            <a:r>
              <a:rPr sz="1350" dirty="0">
                <a:latin typeface="Trebuchet MS"/>
                <a:cs typeface="Trebuchet MS"/>
              </a:rPr>
              <a:t>	</a:t>
            </a:r>
            <a:r>
              <a:rPr sz="1350" spc="-41" dirty="0">
                <a:latin typeface="Trebuchet MS"/>
                <a:cs typeface="Trebuchet MS"/>
              </a:rPr>
              <a:t>Unit</a:t>
            </a:r>
            <a:r>
              <a:rPr sz="1350" spc="-49" dirty="0">
                <a:latin typeface="Trebuchet MS"/>
                <a:cs typeface="Trebuchet MS"/>
              </a:rPr>
              <a:t> </a:t>
            </a:r>
            <a:r>
              <a:rPr sz="1350" spc="-15" dirty="0">
                <a:latin typeface="Trebuchet MS"/>
                <a:cs typeface="Trebuchet MS"/>
              </a:rPr>
              <a:t>cost</a:t>
            </a:r>
            <a:r>
              <a:rPr sz="1350" dirty="0">
                <a:latin typeface="Trebuchet MS"/>
                <a:cs typeface="Trebuchet MS"/>
              </a:rPr>
              <a:t>	</a:t>
            </a:r>
            <a:r>
              <a:rPr sz="1350" spc="34" dirty="0">
                <a:latin typeface="Trebuchet MS"/>
                <a:cs typeface="Trebuchet MS"/>
              </a:rPr>
              <a:t>=</a:t>
            </a:r>
            <a:r>
              <a:rPr sz="1350" dirty="0">
                <a:latin typeface="Trebuchet MS"/>
                <a:cs typeface="Trebuchet MS"/>
              </a:rPr>
              <a:t>	</a:t>
            </a:r>
            <a:r>
              <a:rPr sz="1350" spc="-105" dirty="0">
                <a:latin typeface="Trebuchet MS"/>
                <a:cs typeface="Trebuchet MS"/>
              </a:rPr>
              <a:t>Total</a:t>
            </a:r>
            <a:r>
              <a:rPr sz="1350" spc="-11" dirty="0">
                <a:latin typeface="Trebuchet MS"/>
                <a:cs typeface="Trebuchet MS"/>
              </a:rPr>
              <a:t> </a:t>
            </a:r>
            <a:r>
              <a:rPr sz="1350" spc="-15" dirty="0">
                <a:latin typeface="Trebuchet MS"/>
                <a:cs typeface="Trebuchet MS"/>
              </a:rPr>
              <a:t>cost</a:t>
            </a:r>
            <a:endParaRPr sz="1350">
              <a:latin typeface="Trebuchet MS"/>
              <a:cs typeface="Trebuchet MS"/>
            </a:endParaRPr>
          </a:p>
        </p:txBody>
      </p:sp>
      <p:sp>
        <p:nvSpPr>
          <p:cNvPr id="32" name="object 32"/>
          <p:cNvSpPr/>
          <p:nvPr/>
        </p:nvSpPr>
        <p:spPr>
          <a:xfrm>
            <a:off x="3451860" y="1697354"/>
            <a:ext cx="2402681" cy="0"/>
          </a:xfrm>
          <a:custGeom>
            <a:avLst/>
            <a:gdLst/>
            <a:ahLst/>
            <a:cxnLst/>
            <a:rect l="l" t="t" r="r" b="b"/>
            <a:pathLst>
              <a:path w="3203575">
                <a:moveTo>
                  <a:pt x="0" y="0"/>
                </a:moveTo>
                <a:lnTo>
                  <a:pt x="3203448" y="0"/>
                </a:lnTo>
              </a:path>
            </a:pathLst>
          </a:custGeom>
          <a:ln w="9525">
            <a:solidFill>
              <a:srgbClr val="D9D9D9"/>
            </a:solidFill>
          </a:ln>
        </p:spPr>
        <p:txBody>
          <a:bodyPr wrap="square" lIns="0" tIns="0" rIns="0" bIns="0" rtlCol="0"/>
          <a:lstStyle/>
          <a:p>
            <a:endParaRPr sz="1350"/>
          </a:p>
        </p:txBody>
      </p:sp>
      <p:grpSp>
        <p:nvGrpSpPr>
          <p:cNvPr id="33" name="object 33"/>
          <p:cNvGrpSpPr/>
          <p:nvPr/>
        </p:nvGrpSpPr>
        <p:grpSpPr>
          <a:xfrm>
            <a:off x="3451860" y="1851659"/>
            <a:ext cx="2402681" cy="1689735"/>
            <a:chOff x="4602479" y="2468879"/>
            <a:chExt cx="3203575" cy="2252980"/>
          </a:xfrm>
        </p:grpSpPr>
        <p:sp>
          <p:nvSpPr>
            <p:cNvPr id="34" name="object 34"/>
            <p:cNvSpPr/>
            <p:nvPr/>
          </p:nvSpPr>
          <p:spPr>
            <a:xfrm>
              <a:off x="4602479" y="2569463"/>
              <a:ext cx="3203575" cy="1841500"/>
            </a:xfrm>
            <a:custGeom>
              <a:avLst/>
              <a:gdLst/>
              <a:ahLst/>
              <a:cxnLst/>
              <a:rect l="l" t="t" r="r" b="b"/>
              <a:pathLst>
                <a:path w="3203575" h="1841500">
                  <a:moveTo>
                    <a:pt x="0" y="1840992"/>
                  </a:moveTo>
                  <a:lnTo>
                    <a:pt x="160020" y="1840992"/>
                  </a:lnTo>
                </a:path>
                <a:path w="3203575" h="1841500">
                  <a:moveTo>
                    <a:pt x="373380" y="1840992"/>
                  </a:moveTo>
                  <a:lnTo>
                    <a:pt x="694944" y="1840992"/>
                  </a:lnTo>
                </a:path>
                <a:path w="3203575" h="1841500">
                  <a:moveTo>
                    <a:pt x="908304" y="1840992"/>
                  </a:moveTo>
                  <a:lnTo>
                    <a:pt x="1228344" y="1840992"/>
                  </a:lnTo>
                </a:path>
                <a:path w="3203575" h="1841500">
                  <a:moveTo>
                    <a:pt x="1441704" y="1840992"/>
                  </a:moveTo>
                  <a:lnTo>
                    <a:pt x="1761744" y="1840992"/>
                  </a:lnTo>
                </a:path>
                <a:path w="3203575" h="1841500">
                  <a:moveTo>
                    <a:pt x="1975103" y="1840992"/>
                  </a:moveTo>
                  <a:lnTo>
                    <a:pt x="2295144" y="1840992"/>
                  </a:lnTo>
                </a:path>
                <a:path w="3203575" h="1841500">
                  <a:moveTo>
                    <a:pt x="2510028" y="1840992"/>
                  </a:moveTo>
                  <a:lnTo>
                    <a:pt x="2830068" y="1840992"/>
                  </a:lnTo>
                </a:path>
                <a:path w="3203575" h="1841500">
                  <a:moveTo>
                    <a:pt x="3043428" y="1840992"/>
                  </a:moveTo>
                  <a:lnTo>
                    <a:pt x="3203448" y="1840992"/>
                  </a:lnTo>
                </a:path>
                <a:path w="3203575" h="1841500">
                  <a:moveTo>
                    <a:pt x="0" y="1534668"/>
                  </a:moveTo>
                  <a:lnTo>
                    <a:pt x="694944" y="1534668"/>
                  </a:lnTo>
                </a:path>
                <a:path w="3203575" h="1841500">
                  <a:moveTo>
                    <a:pt x="908304" y="1534668"/>
                  </a:moveTo>
                  <a:lnTo>
                    <a:pt x="1228344" y="1534668"/>
                  </a:lnTo>
                </a:path>
                <a:path w="3203575" h="1841500">
                  <a:moveTo>
                    <a:pt x="1441704" y="1534668"/>
                  </a:moveTo>
                  <a:lnTo>
                    <a:pt x="1761744" y="1534668"/>
                  </a:lnTo>
                </a:path>
                <a:path w="3203575" h="1841500">
                  <a:moveTo>
                    <a:pt x="1975103" y="1534668"/>
                  </a:moveTo>
                  <a:lnTo>
                    <a:pt x="2295144" y="1534668"/>
                  </a:lnTo>
                </a:path>
                <a:path w="3203575" h="1841500">
                  <a:moveTo>
                    <a:pt x="2510028" y="1534668"/>
                  </a:moveTo>
                  <a:lnTo>
                    <a:pt x="2830068" y="1534668"/>
                  </a:lnTo>
                </a:path>
                <a:path w="3203575" h="1841500">
                  <a:moveTo>
                    <a:pt x="3043428" y="1534668"/>
                  </a:moveTo>
                  <a:lnTo>
                    <a:pt x="3203448" y="1534668"/>
                  </a:lnTo>
                </a:path>
                <a:path w="3203575" h="1841500">
                  <a:moveTo>
                    <a:pt x="0" y="1228344"/>
                  </a:moveTo>
                  <a:lnTo>
                    <a:pt x="2295144" y="1228344"/>
                  </a:lnTo>
                </a:path>
                <a:path w="3203575" h="1841500">
                  <a:moveTo>
                    <a:pt x="2510028" y="1228344"/>
                  </a:moveTo>
                  <a:lnTo>
                    <a:pt x="2830068" y="1228344"/>
                  </a:lnTo>
                </a:path>
                <a:path w="3203575" h="1841500">
                  <a:moveTo>
                    <a:pt x="3043428" y="1228344"/>
                  </a:moveTo>
                  <a:lnTo>
                    <a:pt x="3203448" y="1228344"/>
                  </a:lnTo>
                </a:path>
                <a:path w="3203575" h="1841500">
                  <a:moveTo>
                    <a:pt x="0" y="920496"/>
                  </a:moveTo>
                  <a:lnTo>
                    <a:pt x="2295144" y="920496"/>
                  </a:lnTo>
                </a:path>
                <a:path w="3203575" h="1841500">
                  <a:moveTo>
                    <a:pt x="2510028" y="920496"/>
                  </a:moveTo>
                  <a:lnTo>
                    <a:pt x="2830068" y="920496"/>
                  </a:lnTo>
                </a:path>
                <a:path w="3203575" h="1841500">
                  <a:moveTo>
                    <a:pt x="3043428" y="920496"/>
                  </a:moveTo>
                  <a:lnTo>
                    <a:pt x="3203448" y="920496"/>
                  </a:lnTo>
                </a:path>
                <a:path w="3203575" h="1841500">
                  <a:moveTo>
                    <a:pt x="0" y="614172"/>
                  </a:moveTo>
                  <a:lnTo>
                    <a:pt x="2295144" y="614172"/>
                  </a:lnTo>
                </a:path>
                <a:path w="3203575" h="1841500">
                  <a:moveTo>
                    <a:pt x="2510028" y="614172"/>
                  </a:moveTo>
                  <a:lnTo>
                    <a:pt x="2830068" y="614172"/>
                  </a:lnTo>
                </a:path>
                <a:path w="3203575" h="1841500">
                  <a:moveTo>
                    <a:pt x="3043428" y="614172"/>
                  </a:moveTo>
                  <a:lnTo>
                    <a:pt x="3203448" y="614172"/>
                  </a:lnTo>
                </a:path>
                <a:path w="3203575" h="1841500">
                  <a:moveTo>
                    <a:pt x="0" y="307848"/>
                  </a:moveTo>
                  <a:lnTo>
                    <a:pt x="2830068" y="307848"/>
                  </a:lnTo>
                </a:path>
                <a:path w="3203575" h="1841500">
                  <a:moveTo>
                    <a:pt x="3043428" y="307848"/>
                  </a:moveTo>
                  <a:lnTo>
                    <a:pt x="3203448" y="307848"/>
                  </a:lnTo>
                </a:path>
                <a:path w="3203575" h="1841500">
                  <a:moveTo>
                    <a:pt x="0" y="0"/>
                  </a:moveTo>
                  <a:lnTo>
                    <a:pt x="2830068" y="0"/>
                  </a:lnTo>
                </a:path>
                <a:path w="3203575" h="1841500">
                  <a:moveTo>
                    <a:pt x="3043428" y="0"/>
                  </a:moveTo>
                  <a:lnTo>
                    <a:pt x="3203448" y="0"/>
                  </a:lnTo>
                </a:path>
              </a:pathLst>
            </a:custGeom>
            <a:ln w="9525">
              <a:solidFill>
                <a:srgbClr val="D9D9D9"/>
              </a:solidFill>
            </a:ln>
          </p:spPr>
          <p:txBody>
            <a:bodyPr wrap="square" lIns="0" tIns="0" rIns="0" bIns="0" rtlCol="0"/>
            <a:lstStyle/>
            <a:p>
              <a:endParaRPr sz="1350"/>
            </a:p>
          </p:txBody>
        </p:sp>
        <p:sp>
          <p:nvSpPr>
            <p:cNvPr id="35" name="object 35"/>
            <p:cNvSpPr/>
            <p:nvPr/>
          </p:nvSpPr>
          <p:spPr>
            <a:xfrm>
              <a:off x="4762500" y="2468879"/>
              <a:ext cx="2883535" cy="2247900"/>
            </a:xfrm>
            <a:custGeom>
              <a:avLst/>
              <a:gdLst/>
              <a:ahLst/>
              <a:cxnLst/>
              <a:rect l="l" t="t" r="r" b="b"/>
              <a:pathLst>
                <a:path w="2883534" h="2247900">
                  <a:moveTo>
                    <a:pt x="213360" y="1699260"/>
                  </a:moveTo>
                  <a:lnTo>
                    <a:pt x="0" y="1699260"/>
                  </a:lnTo>
                  <a:lnTo>
                    <a:pt x="0" y="2247900"/>
                  </a:lnTo>
                  <a:lnTo>
                    <a:pt x="213360" y="2247900"/>
                  </a:lnTo>
                  <a:lnTo>
                    <a:pt x="213360" y="1699260"/>
                  </a:lnTo>
                  <a:close/>
                </a:path>
                <a:path w="2883534" h="2247900">
                  <a:moveTo>
                    <a:pt x="748284" y="1575816"/>
                  </a:moveTo>
                  <a:lnTo>
                    <a:pt x="534924" y="1575816"/>
                  </a:lnTo>
                  <a:lnTo>
                    <a:pt x="534924" y="2247900"/>
                  </a:lnTo>
                  <a:lnTo>
                    <a:pt x="748284" y="2247900"/>
                  </a:lnTo>
                  <a:lnTo>
                    <a:pt x="748284" y="1575816"/>
                  </a:lnTo>
                  <a:close/>
                </a:path>
                <a:path w="2883534" h="2247900">
                  <a:moveTo>
                    <a:pt x="1281684" y="1577340"/>
                  </a:moveTo>
                  <a:lnTo>
                    <a:pt x="1068324" y="1577340"/>
                  </a:lnTo>
                  <a:lnTo>
                    <a:pt x="1068324" y="2247900"/>
                  </a:lnTo>
                  <a:lnTo>
                    <a:pt x="1281684" y="2247900"/>
                  </a:lnTo>
                  <a:lnTo>
                    <a:pt x="1281684" y="1577340"/>
                  </a:lnTo>
                  <a:close/>
                </a:path>
                <a:path w="2883534" h="2247900">
                  <a:moveTo>
                    <a:pt x="1815071" y="1481328"/>
                  </a:moveTo>
                  <a:lnTo>
                    <a:pt x="1601724" y="1481328"/>
                  </a:lnTo>
                  <a:lnTo>
                    <a:pt x="1601724" y="2247900"/>
                  </a:lnTo>
                  <a:lnTo>
                    <a:pt x="1815071" y="2247900"/>
                  </a:lnTo>
                  <a:lnTo>
                    <a:pt x="1815071" y="1481328"/>
                  </a:lnTo>
                  <a:close/>
                </a:path>
                <a:path w="2883534" h="2247900">
                  <a:moveTo>
                    <a:pt x="2350008" y="440436"/>
                  </a:moveTo>
                  <a:lnTo>
                    <a:pt x="2135124" y="440436"/>
                  </a:lnTo>
                  <a:lnTo>
                    <a:pt x="2135124" y="2247900"/>
                  </a:lnTo>
                  <a:lnTo>
                    <a:pt x="2350008" y="2247900"/>
                  </a:lnTo>
                  <a:lnTo>
                    <a:pt x="2350008" y="440436"/>
                  </a:lnTo>
                  <a:close/>
                </a:path>
                <a:path w="2883534" h="2247900">
                  <a:moveTo>
                    <a:pt x="2883408" y="0"/>
                  </a:moveTo>
                  <a:lnTo>
                    <a:pt x="2670048" y="0"/>
                  </a:lnTo>
                  <a:lnTo>
                    <a:pt x="2670048" y="2247900"/>
                  </a:lnTo>
                  <a:lnTo>
                    <a:pt x="2883408" y="2247900"/>
                  </a:lnTo>
                  <a:lnTo>
                    <a:pt x="2883408" y="0"/>
                  </a:lnTo>
                  <a:close/>
                </a:path>
              </a:pathLst>
            </a:custGeom>
            <a:solidFill>
              <a:srgbClr val="C00000"/>
            </a:solidFill>
          </p:spPr>
          <p:txBody>
            <a:bodyPr wrap="square" lIns="0" tIns="0" rIns="0" bIns="0" rtlCol="0"/>
            <a:lstStyle/>
            <a:p>
              <a:endParaRPr sz="1350"/>
            </a:p>
          </p:txBody>
        </p:sp>
        <p:sp>
          <p:nvSpPr>
            <p:cNvPr id="36" name="object 36"/>
            <p:cNvSpPr/>
            <p:nvPr/>
          </p:nvSpPr>
          <p:spPr>
            <a:xfrm>
              <a:off x="4602479" y="4716779"/>
              <a:ext cx="3203575" cy="0"/>
            </a:xfrm>
            <a:custGeom>
              <a:avLst/>
              <a:gdLst/>
              <a:ahLst/>
              <a:cxnLst/>
              <a:rect l="l" t="t" r="r" b="b"/>
              <a:pathLst>
                <a:path w="3203575">
                  <a:moveTo>
                    <a:pt x="0" y="0"/>
                  </a:moveTo>
                  <a:lnTo>
                    <a:pt x="3203448" y="0"/>
                  </a:lnTo>
                </a:path>
              </a:pathLst>
            </a:custGeom>
            <a:ln w="9525">
              <a:solidFill>
                <a:srgbClr val="D9D9D9"/>
              </a:solidFill>
            </a:ln>
          </p:spPr>
          <p:txBody>
            <a:bodyPr wrap="square" lIns="0" tIns="0" rIns="0" bIns="0" rtlCol="0"/>
            <a:lstStyle/>
            <a:p>
              <a:endParaRPr sz="1350"/>
            </a:p>
          </p:txBody>
        </p:sp>
      </p:grpSp>
      <p:sp>
        <p:nvSpPr>
          <p:cNvPr id="37" name="object 37"/>
          <p:cNvSpPr txBox="1"/>
          <p:nvPr/>
        </p:nvSpPr>
        <p:spPr>
          <a:xfrm>
            <a:off x="3323939" y="3470434"/>
            <a:ext cx="61913" cy="113493"/>
          </a:xfrm>
          <a:prstGeom prst="rect">
            <a:avLst/>
          </a:prstGeom>
        </p:spPr>
        <p:txBody>
          <a:bodyPr vert="horz" wrap="square" lIns="0" tIns="9525" rIns="0" bIns="0" rtlCol="0">
            <a:spAutoFit/>
          </a:bodyPr>
          <a:lstStyle/>
          <a:p>
            <a:pPr marL="9525">
              <a:spcBef>
                <a:spcPts val="75"/>
              </a:spcBef>
            </a:pPr>
            <a:r>
              <a:rPr sz="675" spc="-38" dirty="0">
                <a:solidFill>
                  <a:srgbClr val="585858"/>
                </a:solidFill>
                <a:latin typeface="Trebuchet MS"/>
                <a:cs typeface="Trebuchet MS"/>
              </a:rPr>
              <a:t>0</a:t>
            </a:r>
            <a:endParaRPr sz="675">
              <a:latin typeface="Trebuchet MS"/>
              <a:cs typeface="Trebuchet MS"/>
            </a:endParaRPr>
          </a:p>
        </p:txBody>
      </p:sp>
      <p:sp>
        <p:nvSpPr>
          <p:cNvPr id="38" name="object 38"/>
          <p:cNvSpPr txBox="1"/>
          <p:nvPr/>
        </p:nvSpPr>
        <p:spPr>
          <a:xfrm>
            <a:off x="3280981" y="3240214"/>
            <a:ext cx="106204" cy="113493"/>
          </a:xfrm>
          <a:prstGeom prst="rect">
            <a:avLst/>
          </a:prstGeom>
        </p:spPr>
        <p:txBody>
          <a:bodyPr vert="horz" wrap="square" lIns="0" tIns="9525" rIns="0" bIns="0" rtlCol="0">
            <a:spAutoFit/>
          </a:bodyPr>
          <a:lstStyle/>
          <a:p>
            <a:pPr marL="9525">
              <a:spcBef>
                <a:spcPts val="75"/>
              </a:spcBef>
            </a:pPr>
            <a:r>
              <a:rPr sz="675" spc="-19" dirty="0">
                <a:solidFill>
                  <a:srgbClr val="585858"/>
                </a:solidFill>
                <a:latin typeface="Trebuchet MS"/>
                <a:cs typeface="Trebuchet MS"/>
              </a:rPr>
              <a:t>50</a:t>
            </a:r>
            <a:endParaRPr sz="675">
              <a:latin typeface="Trebuchet MS"/>
              <a:cs typeface="Trebuchet MS"/>
            </a:endParaRPr>
          </a:p>
        </p:txBody>
      </p:sp>
      <p:sp>
        <p:nvSpPr>
          <p:cNvPr id="39" name="object 39"/>
          <p:cNvSpPr txBox="1"/>
          <p:nvPr/>
        </p:nvSpPr>
        <p:spPr>
          <a:xfrm>
            <a:off x="3238214" y="3009862"/>
            <a:ext cx="147638" cy="113493"/>
          </a:xfrm>
          <a:prstGeom prst="rect">
            <a:avLst/>
          </a:prstGeom>
        </p:spPr>
        <p:txBody>
          <a:bodyPr vert="horz" wrap="square" lIns="0" tIns="9525" rIns="0" bIns="0" rtlCol="0">
            <a:spAutoFit/>
          </a:bodyPr>
          <a:lstStyle/>
          <a:p>
            <a:pPr marL="9525">
              <a:spcBef>
                <a:spcPts val="75"/>
              </a:spcBef>
            </a:pPr>
            <a:r>
              <a:rPr sz="675" spc="-19" dirty="0">
                <a:solidFill>
                  <a:srgbClr val="585858"/>
                </a:solidFill>
                <a:latin typeface="Trebuchet MS"/>
                <a:cs typeface="Trebuchet MS"/>
              </a:rPr>
              <a:t>100</a:t>
            </a:r>
            <a:endParaRPr sz="675">
              <a:latin typeface="Trebuchet MS"/>
              <a:cs typeface="Trebuchet MS"/>
            </a:endParaRPr>
          </a:p>
        </p:txBody>
      </p:sp>
      <p:sp>
        <p:nvSpPr>
          <p:cNvPr id="40" name="object 40"/>
          <p:cNvSpPr txBox="1"/>
          <p:nvPr/>
        </p:nvSpPr>
        <p:spPr>
          <a:xfrm>
            <a:off x="3238214" y="2780062"/>
            <a:ext cx="147638" cy="113493"/>
          </a:xfrm>
          <a:prstGeom prst="rect">
            <a:avLst/>
          </a:prstGeom>
        </p:spPr>
        <p:txBody>
          <a:bodyPr vert="horz" wrap="square" lIns="0" tIns="9525" rIns="0" bIns="0" rtlCol="0">
            <a:spAutoFit/>
          </a:bodyPr>
          <a:lstStyle/>
          <a:p>
            <a:pPr marL="9525">
              <a:spcBef>
                <a:spcPts val="75"/>
              </a:spcBef>
            </a:pPr>
            <a:r>
              <a:rPr sz="675" spc="-19" dirty="0">
                <a:solidFill>
                  <a:srgbClr val="585858"/>
                </a:solidFill>
                <a:latin typeface="Trebuchet MS"/>
                <a:cs typeface="Trebuchet MS"/>
              </a:rPr>
              <a:t>150</a:t>
            </a:r>
            <a:endParaRPr sz="675">
              <a:latin typeface="Trebuchet MS"/>
              <a:cs typeface="Trebuchet MS"/>
            </a:endParaRPr>
          </a:p>
        </p:txBody>
      </p:sp>
      <p:sp>
        <p:nvSpPr>
          <p:cNvPr id="41" name="object 41"/>
          <p:cNvSpPr txBox="1"/>
          <p:nvPr/>
        </p:nvSpPr>
        <p:spPr>
          <a:xfrm>
            <a:off x="3238214" y="2549843"/>
            <a:ext cx="147638" cy="113493"/>
          </a:xfrm>
          <a:prstGeom prst="rect">
            <a:avLst/>
          </a:prstGeom>
        </p:spPr>
        <p:txBody>
          <a:bodyPr vert="horz" wrap="square" lIns="0" tIns="9525" rIns="0" bIns="0" rtlCol="0">
            <a:spAutoFit/>
          </a:bodyPr>
          <a:lstStyle/>
          <a:p>
            <a:pPr marL="9525">
              <a:spcBef>
                <a:spcPts val="75"/>
              </a:spcBef>
            </a:pPr>
            <a:r>
              <a:rPr sz="675" spc="-19" dirty="0">
                <a:solidFill>
                  <a:srgbClr val="585858"/>
                </a:solidFill>
                <a:latin typeface="Trebuchet MS"/>
                <a:cs typeface="Trebuchet MS"/>
              </a:rPr>
              <a:t>200</a:t>
            </a:r>
            <a:endParaRPr sz="675">
              <a:latin typeface="Trebuchet MS"/>
              <a:cs typeface="Trebuchet MS"/>
            </a:endParaRPr>
          </a:p>
        </p:txBody>
      </p:sp>
      <p:sp>
        <p:nvSpPr>
          <p:cNvPr id="42" name="object 42"/>
          <p:cNvSpPr txBox="1"/>
          <p:nvPr/>
        </p:nvSpPr>
        <p:spPr>
          <a:xfrm>
            <a:off x="3238214" y="2319719"/>
            <a:ext cx="147638" cy="113493"/>
          </a:xfrm>
          <a:prstGeom prst="rect">
            <a:avLst/>
          </a:prstGeom>
        </p:spPr>
        <p:txBody>
          <a:bodyPr vert="horz" wrap="square" lIns="0" tIns="9525" rIns="0" bIns="0" rtlCol="0">
            <a:spAutoFit/>
          </a:bodyPr>
          <a:lstStyle/>
          <a:p>
            <a:pPr marL="9525">
              <a:spcBef>
                <a:spcPts val="75"/>
              </a:spcBef>
            </a:pPr>
            <a:r>
              <a:rPr sz="675" spc="-19" dirty="0">
                <a:solidFill>
                  <a:srgbClr val="585858"/>
                </a:solidFill>
                <a:latin typeface="Trebuchet MS"/>
                <a:cs typeface="Trebuchet MS"/>
              </a:rPr>
              <a:t>250</a:t>
            </a:r>
            <a:endParaRPr sz="675">
              <a:latin typeface="Trebuchet MS"/>
              <a:cs typeface="Trebuchet MS"/>
            </a:endParaRPr>
          </a:p>
        </p:txBody>
      </p:sp>
      <p:sp>
        <p:nvSpPr>
          <p:cNvPr id="43" name="object 43"/>
          <p:cNvSpPr txBox="1"/>
          <p:nvPr/>
        </p:nvSpPr>
        <p:spPr>
          <a:xfrm>
            <a:off x="3238214" y="2089690"/>
            <a:ext cx="147638" cy="113493"/>
          </a:xfrm>
          <a:prstGeom prst="rect">
            <a:avLst/>
          </a:prstGeom>
        </p:spPr>
        <p:txBody>
          <a:bodyPr vert="horz" wrap="square" lIns="0" tIns="9525" rIns="0" bIns="0" rtlCol="0">
            <a:spAutoFit/>
          </a:bodyPr>
          <a:lstStyle/>
          <a:p>
            <a:pPr marL="9525">
              <a:spcBef>
                <a:spcPts val="75"/>
              </a:spcBef>
            </a:pPr>
            <a:r>
              <a:rPr sz="675" spc="-19" dirty="0">
                <a:solidFill>
                  <a:srgbClr val="585858"/>
                </a:solidFill>
                <a:latin typeface="Trebuchet MS"/>
                <a:cs typeface="Trebuchet MS"/>
              </a:rPr>
              <a:t>300</a:t>
            </a:r>
            <a:endParaRPr sz="675">
              <a:latin typeface="Trebuchet MS"/>
              <a:cs typeface="Trebuchet MS"/>
            </a:endParaRPr>
          </a:p>
        </p:txBody>
      </p:sp>
      <p:sp>
        <p:nvSpPr>
          <p:cNvPr id="44" name="object 44"/>
          <p:cNvSpPr txBox="1"/>
          <p:nvPr/>
        </p:nvSpPr>
        <p:spPr>
          <a:xfrm>
            <a:off x="3238214" y="1859471"/>
            <a:ext cx="147638" cy="113493"/>
          </a:xfrm>
          <a:prstGeom prst="rect">
            <a:avLst/>
          </a:prstGeom>
        </p:spPr>
        <p:txBody>
          <a:bodyPr vert="horz" wrap="square" lIns="0" tIns="9525" rIns="0" bIns="0" rtlCol="0">
            <a:spAutoFit/>
          </a:bodyPr>
          <a:lstStyle/>
          <a:p>
            <a:pPr marL="9525">
              <a:spcBef>
                <a:spcPts val="75"/>
              </a:spcBef>
            </a:pPr>
            <a:r>
              <a:rPr sz="675" spc="-19" dirty="0">
                <a:solidFill>
                  <a:srgbClr val="585858"/>
                </a:solidFill>
                <a:latin typeface="Trebuchet MS"/>
                <a:cs typeface="Trebuchet MS"/>
              </a:rPr>
              <a:t>350</a:t>
            </a:r>
            <a:endParaRPr sz="675">
              <a:latin typeface="Trebuchet MS"/>
              <a:cs typeface="Trebuchet MS"/>
            </a:endParaRPr>
          </a:p>
        </p:txBody>
      </p:sp>
      <p:sp>
        <p:nvSpPr>
          <p:cNvPr id="45" name="object 45"/>
          <p:cNvSpPr txBox="1"/>
          <p:nvPr/>
        </p:nvSpPr>
        <p:spPr>
          <a:xfrm>
            <a:off x="3238214" y="1629346"/>
            <a:ext cx="147638" cy="113493"/>
          </a:xfrm>
          <a:prstGeom prst="rect">
            <a:avLst/>
          </a:prstGeom>
        </p:spPr>
        <p:txBody>
          <a:bodyPr vert="horz" wrap="square" lIns="0" tIns="9525" rIns="0" bIns="0" rtlCol="0">
            <a:spAutoFit/>
          </a:bodyPr>
          <a:lstStyle/>
          <a:p>
            <a:pPr marL="9525">
              <a:spcBef>
                <a:spcPts val="75"/>
              </a:spcBef>
            </a:pPr>
            <a:r>
              <a:rPr sz="675" spc="-19" dirty="0">
                <a:solidFill>
                  <a:srgbClr val="585858"/>
                </a:solidFill>
                <a:latin typeface="Trebuchet MS"/>
                <a:cs typeface="Trebuchet MS"/>
              </a:rPr>
              <a:t>400</a:t>
            </a:r>
            <a:endParaRPr sz="675">
              <a:latin typeface="Trebuchet MS"/>
              <a:cs typeface="Trebuchet MS"/>
            </a:endParaRPr>
          </a:p>
        </p:txBody>
      </p:sp>
      <p:sp>
        <p:nvSpPr>
          <p:cNvPr id="46" name="object 46"/>
          <p:cNvSpPr txBox="1"/>
          <p:nvPr/>
        </p:nvSpPr>
        <p:spPr>
          <a:xfrm>
            <a:off x="3457860" y="3576733"/>
            <a:ext cx="2392204" cy="113493"/>
          </a:xfrm>
          <a:prstGeom prst="rect">
            <a:avLst/>
          </a:prstGeom>
        </p:spPr>
        <p:txBody>
          <a:bodyPr vert="horz" wrap="square" lIns="0" tIns="9525" rIns="0" bIns="0" rtlCol="0">
            <a:spAutoFit/>
          </a:bodyPr>
          <a:lstStyle/>
          <a:p>
            <a:pPr marL="9525">
              <a:spcBef>
                <a:spcPts val="75"/>
              </a:spcBef>
            </a:pPr>
            <a:r>
              <a:rPr sz="675" spc="-30" dirty="0">
                <a:solidFill>
                  <a:srgbClr val="585858"/>
                </a:solidFill>
                <a:latin typeface="Trebuchet MS"/>
                <a:cs typeface="Trebuchet MS"/>
              </a:rPr>
              <a:t>2017-</a:t>
            </a:r>
            <a:r>
              <a:rPr sz="675" spc="-8" dirty="0">
                <a:solidFill>
                  <a:srgbClr val="585858"/>
                </a:solidFill>
                <a:latin typeface="Trebuchet MS"/>
                <a:cs typeface="Trebuchet MS"/>
              </a:rPr>
              <a:t>2018</a:t>
            </a:r>
            <a:r>
              <a:rPr sz="675" spc="4" dirty="0">
                <a:solidFill>
                  <a:srgbClr val="585858"/>
                </a:solidFill>
                <a:latin typeface="Trebuchet MS"/>
                <a:cs typeface="Trebuchet MS"/>
              </a:rPr>
              <a:t> </a:t>
            </a:r>
            <a:r>
              <a:rPr sz="675" spc="-30" dirty="0">
                <a:solidFill>
                  <a:srgbClr val="585858"/>
                </a:solidFill>
                <a:latin typeface="Trebuchet MS"/>
                <a:cs typeface="Trebuchet MS"/>
              </a:rPr>
              <a:t>2018-</a:t>
            </a:r>
            <a:r>
              <a:rPr sz="675" spc="-8" dirty="0">
                <a:solidFill>
                  <a:srgbClr val="585858"/>
                </a:solidFill>
                <a:latin typeface="Trebuchet MS"/>
                <a:cs typeface="Trebuchet MS"/>
              </a:rPr>
              <a:t>2019</a:t>
            </a:r>
            <a:r>
              <a:rPr sz="675" spc="8" dirty="0">
                <a:solidFill>
                  <a:srgbClr val="585858"/>
                </a:solidFill>
                <a:latin typeface="Trebuchet MS"/>
                <a:cs typeface="Trebuchet MS"/>
              </a:rPr>
              <a:t> </a:t>
            </a:r>
            <a:r>
              <a:rPr sz="675" spc="-30" dirty="0">
                <a:solidFill>
                  <a:srgbClr val="585858"/>
                </a:solidFill>
                <a:latin typeface="Trebuchet MS"/>
                <a:cs typeface="Trebuchet MS"/>
              </a:rPr>
              <a:t>2019-</a:t>
            </a:r>
            <a:r>
              <a:rPr sz="675" spc="-8" dirty="0">
                <a:solidFill>
                  <a:srgbClr val="585858"/>
                </a:solidFill>
                <a:latin typeface="Trebuchet MS"/>
                <a:cs typeface="Trebuchet MS"/>
              </a:rPr>
              <a:t>2020</a:t>
            </a:r>
            <a:r>
              <a:rPr sz="675" spc="4" dirty="0">
                <a:solidFill>
                  <a:srgbClr val="585858"/>
                </a:solidFill>
                <a:latin typeface="Trebuchet MS"/>
                <a:cs typeface="Trebuchet MS"/>
              </a:rPr>
              <a:t> </a:t>
            </a:r>
            <a:r>
              <a:rPr sz="675" spc="-30" dirty="0">
                <a:solidFill>
                  <a:srgbClr val="585858"/>
                </a:solidFill>
                <a:latin typeface="Trebuchet MS"/>
                <a:cs typeface="Trebuchet MS"/>
              </a:rPr>
              <a:t>2020-</a:t>
            </a:r>
            <a:r>
              <a:rPr sz="675" spc="-8" dirty="0">
                <a:solidFill>
                  <a:srgbClr val="585858"/>
                </a:solidFill>
                <a:latin typeface="Trebuchet MS"/>
                <a:cs typeface="Trebuchet MS"/>
              </a:rPr>
              <a:t>2021</a:t>
            </a:r>
            <a:r>
              <a:rPr sz="675" spc="8" dirty="0">
                <a:solidFill>
                  <a:srgbClr val="585858"/>
                </a:solidFill>
                <a:latin typeface="Trebuchet MS"/>
                <a:cs typeface="Trebuchet MS"/>
              </a:rPr>
              <a:t> </a:t>
            </a:r>
            <a:r>
              <a:rPr sz="675" spc="-30" dirty="0">
                <a:solidFill>
                  <a:srgbClr val="585858"/>
                </a:solidFill>
                <a:latin typeface="Trebuchet MS"/>
                <a:cs typeface="Trebuchet MS"/>
              </a:rPr>
              <a:t>2021-</a:t>
            </a:r>
            <a:r>
              <a:rPr sz="675" spc="-8" dirty="0">
                <a:solidFill>
                  <a:srgbClr val="585858"/>
                </a:solidFill>
                <a:latin typeface="Trebuchet MS"/>
                <a:cs typeface="Trebuchet MS"/>
              </a:rPr>
              <a:t>2022</a:t>
            </a:r>
            <a:r>
              <a:rPr sz="675" spc="8" dirty="0">
                <a:solidFill>
                  <a:srgbClr val="585858"/>
                </a:solidFill>
                <a:latin typeface="Trebuchet MS"/>
                <a:cs typeface="Trebuchet MS"/>
              </a:rPr>
              <a:t> </a:t>
            </a:r>
            <a:r>
              <a:rPr sz="675" spc="-30" dirty="0">
                <a:solidFill>
                  <a:srgbClr val="585858"/>
                </a:solidFill>
                <a:latin typeface="Trebuchet MS"/>
                <a:cs typeface="Trebuchet MS"/>
              </a:rPr>
              <a:t>2022-</a:t>
            </a:r>
            <a:r>
              <a:rPr sz="675" spc="-15" dirty="0">
                <a:solidFill>
                  <a:srgbClr val="585858"/>
                </a:solidFill>
                <a:latin typeface="Trebuchet MS"/>
                <a:cs typeface="Trebuchet MS"/>
              </a:rPr>
              <a:t>2023</a:t>
            </a:r>
            <a:endParaRPr sz="675">
              <a:latin typeface="Trebuchet MS"/>
              <a:cs typeface="Trebuchet MS"/>
            </a:endParaRPr>
          </a:p>
        </p:txBody>
      </p:sp>
      <p:sp>
        <p:nvSpPr>
          <p:cNvPr id="47" name="object 47"/>
          <p:cNvSpPr txBox="1"/>
          <p:nvPr/>
        </p:nvSpPr>
        <p:spPr>
          <a:xfrm>
            <a:off x="3099103" y="2238759"/>
            <a:ext cx="115416" cy="760571"/>
          </a:xfrm>
          <a:prstGeom prst="rect">
            <a:avLst/>
          </a:prstGeom>
        </p:spPr>
        <p:txBody>
          <a:bodyPr vert="vert270" wrap="square" lIns="0" tIns="2381" rIns="0" bIns="0" rtlCol="0">
            <a:spAutoFit/>
          </a:bodyPr>
          <a:lstStyle/>
          <a:p>
            <a:pPr marL="9525">
              <a:spcBef>
                <a:spcPts val="19"/>
              </a:spcBef>
            </a:pPr>
            <a:r>
              <a:rPr sz="750" spc="-23" dirty="0">
                <a:solidFill>
                  <a:srgbClr val="585858"/>
                </a:solidFill>
                <a:latin typeface="Trebuchet MS"/>
                <a:cs typeface="Trebuchet MS"/>
              </a:rPr>
              <a:t>Unit</a:t>
            </a:r>
            <a:r>
              <a:rPr sz="750" spc="-19" dirty="0">
                <a:solidFill>
                  <a:srgbClr val="585858"/>
                </a:solidFill>
                <a:latin typeface="Trebuchet MS"/>
                <a:cs typeface="Trebuchet MS"/>
              </a:rPr>
              <a:t> </a:t>
            </a:r>
            <a:r>
              <a:rPr sz="750" spc="-30" dirty="0">
                <a:solidFill>
                  <a:srgbClr val="585858"/>
                </a:solidFill>
                <a:latin typeface="Trebuchet MS"/>
                <a:cs typeface="Trebuchet MS"/>
              </a:rPr>
              <a:t>cost</a:t>
            </a:r>
            <a:r>
              <a:rPr sz="750" spc="-19" dirty="0">
                <a:solidFill>
                  <a:srgbClr val="585858"/>
                </a:solidFill>
                <a:latin typeface="Trebuchet MS"/>
                <a:cs typeface="Trebuchet MS"/>
              </a:rPr>
              <a:t> </a:t>
            </a:r>
            <a:r>
              <a:rPr sz="750" spc="-8" dirty="0">
                <a:solidFill>
                  <a:srgbClr val="585858"/>
                </a:solidFill>
                <a:latin typeface="Trebuchet MS"/>
                <a:cs typeface="Trebuchet MS"/>
              </a:rPr>
              <a:t>(£/MWh)</a:t>
            </a:r>
            <a:endParaRPr sz="750">
              <a:latin typeface="Trebuchet MS"/>
              <a:cs typeface="Trebuchet MS"/>
            </a:endParaRPr>
          </a:p>
        </p:txBody>
      </p:sp>
      <p:sp>
        <p:nvSpPr>
          <p:cNvPr id="48" name="object 48"/>
          <p:cNvSpPr txBox="1"/>
          <p:nvPr/>
        </p:nvSpPr>
        <p:spPr>
          <a:xfrm>
            <a:off x="1918239" y="4261866"/>
            <a:ext cx="5854065" cy="425116"/>
          </a:xfrm>
          <a:prstGeom prst="rect">
            <a:avLst/>
          </a:prstGeom>
        </p:spPr>
        <p:txBody>
          <a:bodyPr vert="horz" wrap="square" lIns="0" tIns="9525" rIns="0" bIns="0" rtlCol="0">
            <a:spAutoFit/>
          </a:bodyPr>
          <a:lstStyle/>
          <a:p>
            <a:pPr marL="1588770" marR="3810" indent="-1579721">
              <a:spcBef>
                <a:spcPts val="75"/>
              </a:spcBef>
            </a:pPr>
            <a:r>
              <a:rPr sz="1350" dirty="0">
                <a:latin typeface="Trebuchet MS"/>
                <a:cs typeface="Trebuchet MS"/>
              </a:rPr>
              <a:t>Due</a:t>
            </a:r>
            <a:r>
              <a:rPr sz="1350" spc="-26" dirty="0">
                <a:latin typeface="Trebuchet MS"/>
                <a:cs typeface="Trebuchet MS"/>
              </a:rPr>
              <a:t> </a:t>
            </a:r>
            <a:r>
              <a:rPr sz="1350" spc="-75" dirty="0">
                <a:latin typeface="Trebuchet MS"/>
                <a:cs typeface="Trebuchet MS"/>
              </a:rPr>
              <a:t>almost</a:t>
            </a:r>
            <a:r>
              <a:rPr sz="1350" spc="-30" dirty="0">
                <a:latin typeface="Trebuchet MS"/>
                <a:cs typeface="Trebuchet MS"/>
              </a:rPr>
              <a:t> </a:t>
            </a:r>
            <a:r>
              <a:rPr sz="1350" spc="-90" dirty="0">
                <a:latin typeface="Trebuchet MS"/>
                <a:cs typeface="Trebuchet MS"/>
              </a:rPr>
              <a:t>entirely</a:t>
            </a:r>
            <a:r>
              <a:rPr sz="1350" spc="-19" dirty="0">
                <a:latin typeface="Trebuchet MS"/>
                <a:cs typeface="Trebuchet MS"/>
              </a:rPr>
              <a:t> </a:t>
            </a:r>
            <a:r>
              <a:rPr sz="1350" spc="-8" dirty="0">
                <a:latin typeface="Trebuchet MS"/>
                <a:cs typeface="Trebuchet MS"/>
              </a:rPr>
              <a:t>to</a:t>
            </a:r>
            <a:r>
              <a:rPr sz="1350" spc="-26" dirty="0">
                <a:latin typeface="Trebuchet MS"/>
                <a:cs typeface="Trebuchet MS"/>
              </a:rPr>
              <a:t> </a:t>
            </a:r>
            <a:r>
              <a:rPr sz="1350" spc="-79" dirty="0">
                <a:latin typeface="Trebuchet MS"/>
                <a:cs typeface="Trebuchet MS"/>
              </a:rPr>
              <a:t>increases</a:t>
            </a:r>
            <a:r>
              <a:rPr sz="1350" spc="-30" dirty="0">
                <a:latin typeface="Trebuchet MS"/>
                <a:cs typeface="Trebuchet MS"/>
              </a:rPr>
              <a:t> </a:t>
            </a:r>
            <a:r>
              <a:rPr sz="1350" spc="-83" dirty="0">
                <a:latin typeface="Trebuchet MS"/>
                <a:cs typeface="Trebuchet MS"/>
              </a:rPr>
              <a:t>in</a:t>
            </a:r>
            <a:r>
              <a:rPr sz="1350" spc="-19" dirty="0">
                <a:latin typeface="Trebuchet MS"/>
                <a:cs typeface="Trebuchet MS"/>
              </a:rPr>
              <a:t> </a:t>
            </a:r>
            <a:r>
              <a:rPr sz="1350" spc="-90" dirty="0">
                <a:latin typeface="Trebuchet MS"/>
                <a:cs typeface="Trebuchet MS"/>
              </a:rPr>
              <a:t>the</a:t>
            </a:r>
            <a:r>
              <a:rPr sz="1350" spc="-15" dirty="0">
                <a:latin typeface="Trebuchet MS"/>
                <a:cs typeface="Trebuchet MS"/>
              </a:rPr>
              <a:t> </a:t>
            </a:r>
            <a:r>
              <a:rPr sz="1350" spc="-41" dirty="0">
                <a:latin typeface="Trebuchet MS"/>
                <a:cs typeface="Trebuchet MS"/>
              </a:rPr>
              <a:t>cost</a:t>
            </a:r>
            <a:r>
              <a:rPr sz="1350" spc="-30" dirty="0">
                <a:latin typeface="Trebuchet MS"/>
                <a:cs typeface="Trebuchet MS"/>
              </a:rPr>
              <a:t> </a:t>
            </a:r>
            <a:r>
              <a:rPr sz="1350" spc="-79" dirty="0">
                <a:latin typeface="Trebuchet MS"/>
                <a:cs typeface="Trebuchet MS"/>
              </a:rPr>
              <a:t>of</a:t>
            </a:r>
            <a:r>
              <a:rPr sz="1350" spc="-26" dirty="0">
                <a:latin typeface="Trebuchet MS"/>
                <a:cs typeface="Trebuchet MS"/>
              </a:rPr>
              <a:t> </a:t>
            </a:r>
            <a:r>
              <a:rPr sz="1350" spc="-86" dirty="0">
                <a:latin typeface="Trebuchet MS"/>
                <a:cs typeface="Trebuchet MS"/>
              </a:rPr>
              <a:t>gas-</a:t>
            </a:r>
            <a:r>
              <a:rPr sz="1350" spc="-53" dirty="0">
                <a:latin typeface="Trebuchet MS"/>
                <a:cs typeface="Trebuchet MS"/>
              </a:rPr>
              <a:t>turn</a:t>
            </a:r>
            <a:r>
              <a:rPr sz="1350" spc="-19" dirty="0">
                <a:latin typeface="Trebuchet MS"/>
                <a:cs typeface="Trebuchet MS"/>
              </a:rPr>
              <a:t> </a:t>
            </a:r>
            <a:r>
              <a:rPr sz="1350" spc="-71" dirty="0">
                <a:latin typeface="Trebuchet MS"/>
                <a:cs typeface="Trebuchet MS"/>
              </a:rPr>
              <a:t>up</a:t>
            </a:r>
            <a:r>
              <a:rPr sz="1350" spc="-23" dirty="0">
                <a:latin typeface="Trebuchet MS"/>
                <a:cs typeface="Trebuchet MS"/>
              </a:rPr>
              <a:t> </a:t>
            </a:r>
            <a:r>
              <a:rPr sz="1350" dirty="0">
                <a:latin typeface="Trebuchet MS"/>
                <a:cs typeface="Trebuchet MS"/>
              </a:rPr>
              <a:t>to</a:t>
            </a:r>
            <a:r>
              <a:rPr sz="1350" spc="-23" dirty="0">
                <a:latin typeface="Trebuchet MS"/>
                <a:cs typeface="Trebuchet MS"/>
              </a:rPr>
              <a:t> </a:t>
            </a:r>
            <a:r>
              <a:rPr sz="1350" spc="-94" dirty="0">
                <a:latin typeface="Trebuchet MS"/>
                <a:cs typeface="Trebuchet MS"/>
              </a:rPr>
              <a:t>replace</a:t>
            </a:r>
            <a:r>
              <a:rPr sz="1350" spc="-19" dirty="0">
                <a:latin typeface="Trebuchet MS"/>
                <a:cs typeface="Trebuchet MS"/>
              </a:rPr>
              <a:t> </a:t>
            </a:r>
            <a:r>
              <a:rPr sz="1350" spc="-83" dirty="0">
                <a:latin typeface="Trebuchet MS"/>
                <a:cs typeface="Trebuchet MS"/>
              </a:rPr>
              <a:t>curtailed</a:t>
            </a:r>
            <a:r>
              <a:rPr sz="1350" spc="-19" dirty="0">
                <a:latin typeface="Trebuchet MS"/>
                <a:cs typeface="Trebuchet MS"/>
              </a:rPr>
              <a:t> </a:t>
            </a:r>
            <a:r>
              <a:rPr sz="1350" spc="-15" dirty="0">
                <a:latin typeface="Trebuchet MS"/>
                <a:cs typeface="Trebuchet MS"/>
              </a:rPr>
              <a:t>wind </a:t>
            </a:r>
            <a:r>
              <a:rPr sz="1350" dirty="0">
                <a:latin typeface="Trebuchet MS"/>
                <a:cs typeface="Trebuchet MS"/>
              </a:rPr>
              <a:t>I</a:t>
            </a:r>
            <a:r>
              <a:rPr sz="1350" spc="-41" dirty="0">
                <a:latin typeface="Trebuchet MS"/>
                <a:cs typeface="Trebuchet MS"/>
              </a:rPr>
              <a:t> </a:t>
            </a:r>
            <a:r>
              <a:rPr sz="1350" spc="-79" dirty="0">
                <a:latin typeface="Trebuchet MS"/>
                <a:cs typeface="Trebuchet MS"/>
              </a:rPr>
              <a:t>expect</a:t>
            </a:r>
            <a:r>
              <a:rPr sz="1350" spc="-38" dirty="0">
                <a:latin typeface="Trebuchet MS"/>
                <a:cs typeface="Trebuchet MS"/>
              </a:rPr>
              <a:t> </a:t>
            </a:r>
            <a:r>
              <a:rPr sz="1350" spc="-64" dirty="0">
                <a:latin typeface="Trebuchet MS"/>
                <a:cs typeface="Trebuchet MS"/>
              </a:rPr>
              <a:t>constraint</a:t>
            </a:r>
            <a:r>
              <a:rPr sz="1350" spc="-49" dirty="0">
                <a:latin typeface="Trebuchet MS"/>
                <a:cs typeface="Trebuchet MS"/>
              </a:rPr>
              <a:t> </a:t>
            </a:r>
            <a:r>
              <a:rPr sz="1350" spc="-41" dirty="0">
                <a:latin typeface="Trebuchet MS"/>
                <a:cs typeface="Trebuchet MS"/>
              </a:rPr>
              <a:t>costs</a:t>
            </a:r>
            <a:r>
              <a:rPr sz="1350" spc="-45" dirty="0">
                <a:latin typeface="Trebuchet MS"/>
                <a:cs typeface="Trebuchet MS"/>
              </a:rPr>
              <a:t> </a:t>
            </a:r>
            <a:r>
              <a:rPr sz="1350" spc="-8" dirty="0">
                <a:latin typeface="Trebuchet MS"/>
                <a:cs typeface="Trebuchet MS"/>
              </a:rPr>
              <a:t>to</a:t>
            </a:r>
            <a:r>
              <a:rPr sz="1350" spc="-49" dirty="0">
                <a:latin typeface="Trebuchet MS"/>
                <a:cs typeface="Trebuchet MS"/>
              </a:rPr>
              <a:t> </a:t>
            </a:r>
            <a:r>
              <a:rPr sz="1350" spc="-60" dirty="0">
                <a:latin typeface="Trebuchet MS"/>
                <a:cs typeface="Trebuchet MS"/>
              </a:rPr>
              <a:t>come</a:t>
            </a:r>
            <a:r>
              <a:rPr sz="1350" spc="-38" dirty="0">
                <a:latin typeface="Trebuchet MS"/>
                <a:cs typeface="Trebuchet MS"/>
              </a:rPr>
              <a:t> </a:t>
            </a:r>
            <a:r>
              <a:rPr sz="1350" spc="-41" dirty="0">
                <a:latin typeface="Trebuchet MS"/>
                <a:cs typeface="Trebuchet MS"/>
              </a:rPr>
              <a:t>down</a:t>
            </a:r>
            <a:r>
              <a:rPr sz="1350" spc="-45" dirty="0">
                <a:latin typeface="Trebuchet MS"/>
                <a:cs typeface="Trebuchet MS"/>
              </a:rPr>
              <a:t> for</a:t>
            </a:r>
            <a:r>
              <a:rPr sz="1350" spc="-41" dirty="0">
                <a:latin typeface="Trebuchet MS"/>
                <a:cs typeface="Trebuchet MS"/>
              </a:rPr>
              <a:t> </a:t>
            </a:r>
            <a:r>
              <a:rPr sz="1350" spc="-94" dirty="0">
                <a:latin typeface="Trebuchet MS"/>
                <a:cs typeface="Trebuchet MS"/>
              </a:rPr>
              <a:t>the</a:t>
            </a:r>
            <a:r>
              <a:rPr sz="1350" spc="-38" dirty="0">
                <a:latin typeface="Trebuchet MS"/>
                <a:cs typeface="Trebuchet MS"/>
              </a:rPr>
              <a:t> </a:t>
            </a:r>
            <a:r>
              <a:rPr sz="1350" spc="-90" dirty="0">
                <a:latin typeface="Trebuchet MS"/>
                <a:cs typeface="Trebuchet MS"/>
              </a:rPr>
              <a:t>year</a:t>
            </a:r>
            <a:r>
              <a:rPr sz="1350" spc="-41" dirty="0">
                <a:latin typeface="Trebuchet MS"/>
                <a:cs typeface="Trebuchet MS"/>
              </a:rPr>
              <a:t> </a:t>
            </a:r>
            <a:r>
              <a:rPr sz="1350" spc="-53" dirty="0">
                <a:latin typeface="Trebuchet MS"/>
                <a:cs typeface="Trebuchet MS"/>
              </a:rPr>
              <a:t>2023/24</a:t>
            </a:r>
            <a:endParaRPr sz="1350">
              <a:latin typeface="Trebuchet MS"/>
              <a:cs typeface="Trebuchet M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291" y="100198"/>
            <a:ext cx="6630115" cy="840615"/>
          </a:xfrm>
          <a:prstGeom prst="rect">
            <a:avLst/>
          </a:prstGeom>
        </p:spPr>
        <p:txBody>
          <a:bodyPr vert="horz" wrap="square" lIns="0" tIns="9525" rIns="0" bIns="0" rtlCol="0">
            <a:spAutoFit/>
          </a:bodyPr>
          <a:lstStyle/>
          <a:p>
            <a:pPr marL="9525">
              <a:spcBef>
                <a:spcPts val="75"/>
              </a:spcBef>
            </a:pPr>
            <a:r>
              <a:rPr dirty="0"/>
              <a:t>And</a:t>
            </a:r>
            <a:r>
              <a:rPr spc="-105" dirty="0"/>
              <a:t> </a:t>
            </a:r>
            <a:r>
              <a:rPr spc="-127" dirty="0"/>
              <a:t>constraint</a:t>
            </a:r>
            <a:r>
              <a:rPr spc="-68" dirty="0"/>
              <a:t> </a:t>
            </a:r>
            <a:r>
              <a:rPr spc="-127" dirty="0"/>
              <a:t>volumes</a:t>
            </a:r>
            <a:r>
              <a:rPr spc="-71" dirty="0"/>
              <a:t> </a:t>
            </a:r>
            <a:r>
              <a:rPr spc="-172" dirty="0"/>
              <a:t>are</a:t>
            </a:r>
            <a:r>
              <a:rPr spc="-64" dirty="0"/>
              <a:t> </a:t>
            </a:r>
            <a:r>
              <a:rPr spc="-191" dirty="0"/>
              <a:t>likely</a:t>
            </a:r>
            <a:r>
              <a:rPr spc="-79" dirty="0"/>
              <a:t> </a:t>
            </a:r>
            <a:r>
              <a:rPr spc="-15" dirty="0"/>
              <a:t>to</a:t>
            </a:r>
            <a:r>
              <a:rPr spc="-71" dirty="0"/>
              <a:t> </a:t>
            </a:r>
            <a:r>
              <a:rPr spc="-158" dirty="0"/>
              <a:t>increase</a:t>
            </a:r>
            <a:r>
              <a:rPr spc="-64" dirty="0"/>
              <a:t> </a:t>
            </a:r>
            <a:r>
              <a:rPr spc="-161" dirty="0"/>
              <a:t>in</a:t>
            </a:r>
            <a:r>
              <a:rPr spc="-75" dirty="0"/>
              <a:t> </a:t>
            </a:r>
            <a:r>
              <a:rPr spc="-165" dirty="0"/>
              <a:t>the</a:t>
            </a:r>
            <a:r>
              <a:rPr spc="-64" dirty="0"/>
              <a:t> </a:t>
            </a:r>
            <a:r>
              <a:rPr spc="-113" dirty="0"/>
              <a:t>come</a:t>
            </a:r>
            <a:r>
              <a:rPr spc="-68" dirty="0"/>
              <a:t> </a:t>
            </a:r>
            <a:r>
              <a:rPr spc="-79" dirty="0"/>
              <a:t>years</a:t>
            </a:r>
          </a:p>
        </p:txBody>
      </p:sp>
      <p:pic>
        <p:nvPicPr>
          <p:cNvPr id="3" name="object 3"/>
          <p:cNvPicPr/>
          <p:nvPr/>
        </p:nvPicPr>
        <p:blipFill>
          <a:blip r:embed="rId2" cstate="print"/>
          <a:stretch>
            <a:fillRect/>
          </a:stretch>
        </p:blipFill>
        <p:spPr>
          <a:xfrm>
            <a:off x="617220" y="1547621"/>
            <a:ext cx="7909560" cy="2048256"/>
          </a:xfrm>
          <a:prstGeom prst="rect">
            <a:avLst/>
          </a:prstGeom>
        </p:spPr>
      </p:pic>
      <p:sp>
        <p:nvSpPr>
          <p:cNvPr id="4" name="object 4"/>
          <p:cNvSpPr txBox="1"/>
          <p:nvPr/>
        </p:nvSpPr>
        <p:spPr>
          <a:xfrm>
            <a:off x="1178052" y="4261866"/>
            <a:ext cx="6764179" cy="425116"/>
          </a:xfrm>
          <a:prstGeom prst="rect">
            <a:avLst/>
          </a:prstGeom>
        </p:spPr>
        <p:txBody>
          <a:bodyPr vert="horz" wrap="square" lIns="0" tIns="9525" rIns="0" bIns="0" rtlCol="0">
            <a:spAutoFit/>
          </a:bodyPr>
          <a:lstStyle/>
          <a:p>
            <a:pPr marL="1933099" marR="3810" indent="-1924050">
              <a:spcBef>
                <a:spcPts val="75"/>
              </a:spcBef>
            </a:pPr>
            <a:r>
              <a:rPr sz="1350" spc="-45" dirty="0">
                <a:latin typeface="Trebuchet MS"/>
                <a:cs typeface="Trebuchet MS"/>
              </a:rPr>
              <a:t>Although</a:t>
            </a:r>
            <a:r>
              <a:rPr sz="1350" spc="-15" dirty="0">
                <a:latin typeface="Trebuchet MS"/>
                <a:cs typeface="Trebuchet MS"/>
              </a:rPr>
              <a:t> </a:t>
            </a:r>
            <a:r>
              <a:rPr sz="1350" spc="-79" dirty="0">
                <a:latin typeface="Trebuchet MS"/>
                <a:cs typeface="Trebuchet MS"/>
              </a:rPr>
              <a:t>there</a:t>
            </a:r>
            <a:r>
              <a:rPr sz="1350" spc="-8" dirty="0">
                <a:latin typeface="Trebuchet MS"/>
                <a:cs typeface="Trebuchet MS"/>
              </a:rPr>
              <a:t> </a:t>
            </a:r>
            <a:r>
              <a:rPr sz="1350" spc="-60" dirty="0">
                <a:latin typeface="Trebuchet MS"/>
                <a:cs typeface="Trebuchet MS"/>
              </a:rPr>
              <a:t>is</a:t>
            </a:r>
            <a:r>
              <a:rPr sz="1350" spc="-15" dirty="0">
                <a:latin typeface="Trebuchet MS"/>
                <a:cs typeface="Trebuchet MS"/>
              </a:rPr>
              <a:t> </a:t>
            </a:r>
            <a:r>
              <a:rPr sz="1350" spc="-98" dirty="0">
                <a:latin typeface="Trebuchet MS"/>
                <a:cs typeface="Trebuchet MS"/>
              </a:rPr>
              <a:t>significant</a:t>
            </a:r>
            <a:r>
              <a:rPr sz="1350" spc="-26" dirty="0">
                <a:latin typeface="Trebuchet MS"/>
                <a:cs typeface="Trebuchet MS"/>
              </a:rPr>
              <a:t> </a:t>
            </a:r>
            <a:r>
              <a:rPr sz="1350" spc="-83" dirty="0">
                <a:latin typeface="Trebuchet MS"/>
                <a:cs typeface="Trebuchet MS"/>
              </a:rPr>
              <a:t>uncertainty</a:t>
            </a:r>
            <a:r>
              <a:rPr sz="1350" spc="-15" dirty="0">
                <a:latin typeface="Trebuchet MS"/>
                <a:cs typeface="Trebuchet MS"/>
              </a:rPr>
              <a:t> </a:t>
            </a:r>
            <a:r>
              <a:rPr sz="1350" spc="-45" dirty="0">
                <a:latin typeface="Trebuchet MS"/>
                <a:cs typeface="Trebuchet MS"/>
              </a:rPr>
              <a:t>over</a:t>
            </a:r>
            <a:r>
              <a:rPr sz="1350" spc="-23" dirty="0">
                <a:latin typeface="Trebuchet MS"/>
                <a:cs typeface="Trebuchet MS"/>
              </a:rPr>
              <a:t> </a:t>
            </a:r>
            <a:r>
              <a:rPr sz="1350" spc="-94" dirty="0">
                <a:latin typeface="Trebuchet MS"/>
                <a:cs typeface="Trebuchet MS"/>
              </a:rPr>
              <a:t>the</a:t>
            </a:r>
            <a:r>
              <a:rPr sz="1350" spc="-15" dirty="0">
                <a:latin typeface="Trebuchet MS"/>
                <a:cs typeface="Trebuchet MS"/>
              </a:rPr>
              <a:t> </a:t>
            </a:r>
            <a:r>
              <a:rPr sz="1350" spc="-86" dirty="0">
                <a:latin typeface="Trebuchet MS"/>
                <a:cs typeface="Trebuchet MS"/>
              </a:rPr>
              <a:t>exact</a:t>
            </a:r>
            <a:r>
              <a:rPr sz="1350" spc="-19" dirty="0">
                <a:latin typeface="Trebuchet MS"/>
                <a:cs typeface="Trebuchet MS"/>
              </a:rPr>
              <a:t> </a:t>
            </a:r>
            <a:r>
              <a:rPr sz="1350" spc="-79" dirty="0">
                <a:latin typeface="Trebuchet MS"/>
                <a:cs typeface="Trebuchet MS"/>
              </a:rPr>
              <a:t>volume</a:t>
            </a:r>
            <a:r>
              <a:rPr sz="1350" spc="-26" dirty="0">
                <a:latin typeface="Trebuchet MS"/>
                <a:cs typeface="Trebuchet MS"/>
              </a:rPr>
              <a:t> </a:t>
            </a:r>
            <a:r>
              <a:rPr sz="1350" spc="-86" dirty="0">
                <a:latin typeface="Trebuchet MS"/>
                <a:cs typeface="Trebuchet MS"/>
              </a:rPr>
              <a:t>depending</a:t>
            </a:r>
            <a:r>
              <a:rPr sz="1350" spc="-11" dirty="0">
                <a:latin typeface="Trebuchet MS"/>
                <a:cs typeface="Trebuchet MS"/>
              </a:rPr>
              <a:t> </a:t>
            </a:r>
            <a:r>
              <a:rPr sz="1350" dirty="0">
                <a:latin typeface="Trebuchet MS"/>
                <a:cs typeface="Trebuchet MS"/>
              </a:rPr>
              <a:t>on</a:t>
            </a:r>
            <a:r>
              <a:rPr sz="1350" spc="-15" dirty="0">
                <a:latin typeface="Trebuchet MS"/>
                <a:cs typeface="Trebuchet MS"/>
              </a:rPr>
              <a:t> </a:t>
            </a:r>
            <a:r>
              <a:rPr sz="1350" spc="-94" dirty="0">
                <a:latin typeface="Trebuchet MS"/>
                <a:cs typeface="Trebuchet MS"/>
              </a:rPr>
              <a:t>the</a:t>
            </a:r>
            <a:r>
              <a:rPr sz="1350" spc="-19" dirty="0">
                <a:latin typeface="Trebuchet MS"/>
                <a:cs typeface="Trebuchet MS"/>
              </a:rPr>
              <a:t> </a:t>
            </a:r>
            <a:r>
              <a:rPr sz="1350" spc="-83" dirty="0">
                <a:latin typeface="Trebuchet MS"/>
                <a:cs typeface="Trebuchet MS"/>
              </a:rPr>
              <a:t>development</a:t>
            </a:r>
            <a:r>
              <a:rPr sz="1350" spc="-30" dirty="0">
                <a:latin typeface="Trebuchet MS"/>
                <a:cs typeface="Trebuchet MS"/>
              </a:rPr>
              <a:t> </a:t>
            </a:r>
            <a:r>
              <a:rPr sz="1350" spc="-19" dirty="0">
                <a:latin typeface="Trebuchet MS"/>
                <a:cs typeface="Trebuchet MS"/>
              </a:rPr>
              <a:t>of </a:t>
            </a:r>
            <a:r>
              <a:rPr sz="1350" spc="41" dirty="0">
                <a:latin typeface="Trebuchet MS"/>
                <a:cs typeface="Trebuchet MS"/>
              </a:rPr>
              <a:t>GB</a:t>
            </a:r>
            <a:r>
              <a:rPr sz="1350" spc="-23" dirty="0">
                <a:latin typeface="Trebuchet MS"/>
                <a:cs typeface="Trebuchet MS"/>
              </a:rPr>
              <a:t> </a:t>
            </a:r>
            <a:r>
              <a:rPr sz="1350" spc="-94" dirty="0">
                <a:latin typeface="Trebuchet MS"/>
                <a:cs typeface="Trebuchet MS"/>
              </a:rPr>
              <a:t>generation,</a:t>
            </a:r>
            <a:r>
              <a:rPr sz="1350" spc="-158" dirty="0">
                <a:latin typeface="Trebuchet MS"/>
                <a:cs typeface="Trebuchet MS"/>
              </a:rPr>
              <a:t> </a:t>
            </a:r>
            <a:r>
              <a:rPr sz="1350" spc="-94" dirty="0">
                <a:latin typeface="Trebuchet MS"/>
                <a:cs typeface="Trebuchet MS"/>
              </a:rPr>
              <a:t>flexiblity</a:t>
            </a:r>
            <a:r>
              <a:rPr sz="1350" spc="-4" dirty="0">
                <a:latin typeface="Trebuchet MS"/>
                <a:cs typeface="Trebuchet MS"/>
              </a:rPr>
              <a:t> </a:t>
            </a:r>
            <a:r>
              <a:rPr sz="1350" spc="-94" dirty="0">
                <a:latin typeface="Trebuchet MS"/>
                <a:cs typeface="Trebuchet MS"/>
              </a:rPr>
              <a:t>and</a:t>
            </a:r>
            <a:r>
              <a:rPr sz="1350" spc="-19" dirty="0">
                <a:latin typeface="Trebuchet MS"/>
                <a:cs typeface="Trebuchet MS"/>
              </a:rPr>
              <a:t> </a:t>
            </a:r>
            <a:r>
              <a:rPr sz="1350" dirty="0">
                <a:latin typeface="Trebuchet MS"/>
                <a:cs typeface="Trebuchet MS"/>
              </a:rPr>
              <a:t>our</a:t>
            </a:r>
            <a:r>
              <a:rPr sz="1350" spc="-26" dirty="0">
                <a:latin typeface="Trebuchet MS"/>
                <a:cs typeface="Trebuchet MS"/>
              </a:rPr>
              <a:t> </a:t>
            </a:r>
            <a:r>
              <a:rPr sz="1350" spc="-56" dirty="0">
                <a:latin typeface="Trebuchet MS"/>
                <a:cs typeface="Trebuchet MS"/>
              </a:rPr>
              <a:t>success</a:t>
            </a:r>
            <a:r>
              <a:rPr sz="1350" spc="-38" dirty="0">
                <a:latin typeface="Trebuchet MS"/>
                <a:cs typeface="Trebuchet MS"/>
              </a:rPr>
              <a:t> </a:t>
            </a:r>
            <a:r>
              <a:rPr sz="1350" spc="-116" dirty="0">
                <a:latin typeface="Trebuchet MS"/>
                <a:cs typeface="Trebuchet MS"/>
              </a:rPr>
              <a:t>at</a:t>
            </a:r>
            <a:r>
              <a:rPr sz="1350" spc="-26" dirty="0">
                <a:latin typeface="Trebuchet MS"/>
                <a:cs typeface="Trebuchet MS"/>
              </a:rPr>
              <a:t> </a:t>
            </a:r>
            <a:r>
              <a:rPr sz="1350" spc="-90" dirty="0">
                <a:latin typeface="Trebuchet MS"/>
                <a:cs typeface="Trebuchet MS"/>
              </a:rPr>
              <a:t>building</a:t>
            </a:r>
            <a:r>
              <a:rPr sz="1350" spc="-15" dirty="0">
                <a:latin typeface="Trebuchet MS"/>
                <a:cs typeface="Trebuchet MS"/>
              </a:rPr>
              <a:t> </a:t>
            </a:r>
            <a:r>
              <a:rPr sz="1350" spc="-79" dirty="0">
                <a:latin typeface="Trebuchet MS"/>
                <a:cs typeface="Trebuchet MS"/>
              </a:rPr>
              <a:t>new</a:t>
            </a:r>
            <a:r>
              <a:rPr sz="1350" spc="-11" dirty="0">
                <a:latin typeface="Trebuchet MS"/>
                <a:cs typeface="Trebuchet MS"/>
              </a:rPr>
              <a:t> </a:t>
            </a:r>
            <a:r>
              <a:rPr sz="1350" spc="-41" dirty="0">
                <a:latin typeface="Trebuchet MS"/>
                <a:cs typeface="Trebuchet MS"/>
              </a:rPr>
              <a:t>transmission</a:t>
            </a:r>
            <a:endParaRPr sz="1350">
              <a:latin typeface="Trebuchet MS"/>
              <a:cs typeface="Trebuchet M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291" y="100198"/>
            <a:ext cx="6630115" cy="840615"/>
          </a:xfrm>
          <a:prstGeom prst="rect">
            <a:avLst/>
          </a:prstGeom>
        </p:spPr>
        <p:txBody>
          <a:bodyPr vert="horz" wrap="square" lIns="0" tIns="9525" rIns="0" bIns="0" rtlCol="0">
            <a:spAutoFit/>
          </a:bodyPr>
          <a:lstStyle/>
          <a:p>
            <a:pPr marL="9525">
              <a:spcBef>
                <a:spcPts val="75"/>
              </a:spcBef>
            </a:pPr>
            <a:r>
              <a:rPr spc="-71" dirty="0"/>
              <a:t>Constraints</a:t>
            </a:r>
            <a:r>
              <a:rPr spc="-135" dirty="0"/>
              <a:t> </a:t>
            </a:r>
            <a:r>
              <a:rPr spc="-94" dirty="0"/>
              <a:t>across</a:t>
            </a:r>
            <a:r>
              <a:rPr spc="-75" dirty="0"/>
              <a:t> </a:t>
            </a:r>
            <a:r>
              <a:rPr spc="-236" dirty="0"/>
              <a:t>all</a:t>
            </a:r>
            <a:r>
              <a:rPr spc="-64" dirty="0"/>
              <a:t> </a:t>
            </a:r>
            <a:r>
              <a:rPr spc="-124" dirty="0"/>
              <a:t>boundaries</a:t>
            </a:r>
            <a:r>
              <a:rPr spc="-83" dirty="0"/>
              <a:t> </a:t>
            </a:r>
            <a:r>
              <a:rPr spc="-169" dirty="0"/>
              <a:t>are</a:t>
            </a:r>
            <a:r>
              <a:rPr spc="-64" dirty="0"/>
              <a:t> </a:t>
            </a:r>
            <a:r>
              <a:rPr spc="-158" dirty="0"/>
              <a:t>expected</a:t>
            </a:r>
            <a:r>
              <a:rPr spc="-64" dirty="0"/>
              <a:t> </a:t>
            </a:r>
            <a:r>
              <a:rPr spc="-23" dirty="0"/>
              <a:t>to</a:t>
            </a:r>
            <a:r>
              <a:rPr spc="-86" dirty="0"/>
              <a:t> </a:t>
            </a:r>
            <a:r>
              <a:rPr spc="-15" dirty="0"/>
              <a:t>grow</a:t>
            </a:r>
          </a:p>
        </p:txBody>
      </p:sp>
      <p:sp>
        <p:nvSpPr>
          <p:cNvPr id="3" name="object 3"/>
          <p:cNvSpPr txBox="1"/>
          <p:nvPr/>
        </p:nvSpPr>
        <p:spPr>
          <a:xfrm>
            <a:off x="789204" y="4261866"/>
            <a:ext cx="7168039" cy="425116"/>
          </a:xfrm>
          <a:prstGeom prst="rect">
            <a:avLst/>
          </a:prstGeom>
        </p:spPr>
        <p:txBody>
          <a:bodyPr vert="horz" wrap="square" lIns="0" tIns="9525" rIns="0" bIns="0" rtlCol="0">
            <a:spAutoFit/>
          </a:bodyPr>
          <a:lstStyle/>
          <a:p>
            <a:pPr marR="5239" algn="r">
              <a:spcBef>
                <a:spcPts val="75"/>
              </a:spcBef>
            </a:pPr>
            <a:r>
              <a:rPr sz="1350" dirty="0">
                <a:latin typeface="Trebuchet MS"/>
                <a:cs typeface="Trebuchet MS"/>
              </a:rPr>
              <a:t>And</a:t>
            </a:r>
            <a:r>
              <a:rPr sz="1350" spc="-23" dirty="0">
                <a:latin typeface="Trebuchet MS"/>
                <a:cs typeface="Trebuchet MS"/>
              </a:rPr>
              <a:t> </a:t>
            </a:r>
            <a:r>
              <a:rPr sz="1350" spc="-90" dirty="0">
                <a:latin typeface="Trebuchet MS"/>
                <a:cs typeface="Trebuchet MS"/>
              </a:rPr>
              <a:t>significant</a:t>
            </a:r>
            <a:r>
              <a:rPr sz="1350" spc="-26" dirty="0">
                <a:latin typeface="Trebuchet MS"/>
                <a:cs typeface="Trebuchet MS"/>
              </a:rPr>
              <a:t> </a:t>
            </a:r>
            <a:r>
              <a:rPr sz="1350" spc="-79" dirty="0">
                <a:latin typeface="Trebuchet MS"/>
                <a:cs typeface="Trebuchet MS"/>
              </a:rPr>
              <a:t>upgrades</a:t>
            </a:r>
            <a:r>
              <a:rPr sz="1350" spc="-26" dirty="0">
                <a:latin typeface="Trebuchet MS"/>
                <a:cs typeface="Trebuchet MS"/>
              </a:rPr>
              <a:t> </a:t>
            </a:r>
            <a:r>
              <a:rPr sz="1350" spc="-94" dirty="0">
                <a:latin typeface="Trebuchet MS"/>
                <a:cs typeface="Trebuchet MS"/>
              </a:rPr>
              <a:t>are</a:t>
            </a:r>
            <a:r>
              <a:rPr sz="1350" spc="-11" dirty="0">
                <a:latin typeface="Trebuchet MS"/>
                <a:cs typeface="Trebuchet MS"/>
              </a:rPr>
              <a:t> </a:t>
            </a:r>
            <a:r>
              <a:rPr sz="1350" spc="-71" dirty="0">
                <a:latin typeface="Trebuchet MS"/>
                <a:cs typeface="Trebuchet MS"/>
              </a:rPr>
              <a:t>required</a:t>
            </a:r>
            <a:r>
              <a:rPr sz="1350" spc="-15" dirty="0">
                <a:latin typeface="Trebuchet MS"/>
                <a:cs typeface="Trebuchet MS"/>
              </a:rPr>
              <a:t> </a:t>
            </a:r>
            <a:r>
              <a:rPr sz="1350" spc="-53" dirty="0">
                <a:latin typeface="Trebuchet MS"/>
                <a:cs typeface="Trebuchet MS"/>
              </a:rPr>
              <a:t>across</a:t>
            </a:r>
            <a:r>
              <a:rPr sz="1350" spc="-30" dirty="0">
                <a:latin typeface="Trebuchet MS"/>
                <a:cs typeface="Trebuchet MS"/>
              </a:rPr>
              <a:t> </a:t>
            </a:r>
            <a:r>
              <a:rPr sz="1350" spc="-98" dirty="0">
                <a:latin typeface="Trebuchet MS"/>
                <a:cs typeface="Trebuchet MS"/>
              </a:rPr>
              <a:t>individual</a:t>
            </a:r>
            <a:r>
              <a:rPr sz="1350" spc="-15" dirty="0">
                <a:latin typeface="Trebuchet MS"/>
                <a:cs typeface="Trebuchet MS"/>
              </a:rPr>
              <a:t> </a:t>
            </a:r>
            <a:r>
              <a:rPr sz="1350" spc="-79" dirty="0">
                <a:latin typeface="Trebuchet MS"/>
                <a:cs typeface="Trebuchet MS"/>
              </a:rPr>
              <a:t>boundaries.</a:t>
            </a:r>
            <a:r>
              <a:rPr sz="1350" spc="-161" dirty="0">
                <a:latin typeface="Trebuchet MS"/>
                <a:cs typeface="Trebuchet MS"/>
              </a:rPr>
              <a:t> </a:t>
            </a:r>
            <a:r>
              <a:rPr sz="1350" spc="-45" dirty="0">
                <a:latin typeface="Trebuchet MS"/>
                <a:cs typeface="Trebuchet MS"/>
              </a:rPr>
              <a:t>In</a:t>
            </a:r>
            <a:r>
              <a:rPr sz="1350" spc="-23" dirty="0">
                <a:latin typeface="Trebuchet MS"/>
                <a:cs typeface="Trebuchet MS"/>
              </a:rPr>
              <a:t> </a:t>
            </a:r>
            <a:r>
              <a:rPr sz="1350" spc="-94" dirty="0">
                <a:latin typeface="Trebuchet MS"/>
                <a:cs typeface="Trebuchet MS"/>
              </a:rPr>
              <a:t>the</a:t>
            </a:r>
            <a:r>
              <a:rPr sz="1350" spc="-19" dirty="0">
                <a:latin typeface="Trebuchet MS"/>
                <a:cs typeface="Trebuchet MS"/>
              </a:rPr>
              <a:t> </a:t>
            </a:r>
            <a:r>
              <a:rPr sz="1350" spc="-94" dirty="0">
                <a:latin typeface="Trebuchet MS"/>
                <a:cs typeface="Trebuchet MS"/>
              </a:rPr>
              <a:t>early</a:t>
            </a:r>
            <a:r>
              <a:rPr sz="1350" spc="-15" dirty="0">
                <a:latin typeface="Trebuchet MS"/>
                <a:cs typeface="Trebuchet MS"/>
              </a:rPr>
              <a:t> </a:t>
            </a:r>
            <a:r>
              <a:rPr sz="1350" spc="-41" dirty="0">
                <a:latin typeface="Trebuchet MS"/>
                <a:cs typeface="Trebuchet MS"/>
              </a:rPr>
              <a:t>2030s</a:t>
            </a:r>
            <a:r>
              <a:rPr sz="1350" spc="-23" dirty="0">
                <a:latin typeface="Trebuchet MS"/>
                <a:cs typeface="Trebuchet MS"/>
              </a:rPr>
              <a:t> </a:t>
            </a:r>
            <a:r>
              <a:rPr sz="1350" spc="-94" dirty="0">
                <a:latin typeface="Trebuchet MS"/>
                <a:cs typeface="Trebuchet MS"/>
              </a:rPr>
              <a:t>it</a:t>
            </a:r>
            <a:r>
              <a:rPr sz="1350" spc="-11" dirty="0">
                <a:latin typeface="Trebuchet MS"/>
                <a:cs typeface="Trebuchet MS"/>
              </a:rPr>
              <a:t> </a:t>
            </a:r>
            <a:r>
              <a:rPr sz="1350" spc="-60" dirty="0">
                <a:latin typeface="Trebuchet MS"/>
                <a:cs typeface="Trebuchet MS"/>
              </a:rPr>
              <a:t>is</a:t>
            </a:r>
            <a:r>
              <a:rPr sz="1350" spc="-15" dirty="0">
                <a:latin typeface="Trebuchet MS"/>
                <a:cs typeface="Trebuchet MS"/>
              </a:rPr>
              <a:t> </a:t>
            </a:r>
            <a:r>
              <a:rPr sz="1350" spc="-98" dirty="0">
                <a:latin typeface="Trebuchet MS"/>
                <a:cs typeface="Trebuchet MS"/>
              </a:rPr>
              <a:t>likely</a:t>
            </a:r>
            <a:r>
              <a:rPr sz="1350" spc="-11" dirty="0">
                <a:latin typeface="Trebuchet MS"/>
                <a:cs typeface="Trebuchet MS"/>
              </a:rPr>
              <a:t> </a:t>
            </a:r>
            <a:r>
              <a:rPr sz="1350" spc="-101" dirty="0">
                <a:latin typeface="Trebuchet MS"/>
                <a:cs typeface="Trebuchet MS"/>
              </a:rPr>
              <a:t>that</a:t>
            </a:r>
            <a:r>
              <a:rPr sz="1350" spc="-23" dirty="0">
                <a:latin typeface="Trebuchet MS"/>
                <a:cs typeface="Trebuchet MS"/>
              </a:rPr>
              <a:t> </a:t>
            </a:r>
            <a:r>
              <a:rPr sz="1350" spc="-19" dirty="0">
                <a:latin typeface="Trebuchet MS"/>
                <a:cs typeface="Trebuchet MS"/>
              </a:rPr>
              <a:t>B2,</a:t>
            </a:r>
            <a:endParaRPr sz="1350">
              <a:latin typeface="Trebuchet MS"/>
              <a:cs typeface="Trebuchet MS"/>
            </a:endParaRPr>
          </a:p>
          <a:p>
            <a:pPr marR="3810" algn="r"/>
            <a:r>
              <a:rPr sz="1350" dirty="0">
                <a:latin typeface="Trebuchet MS"/>
                <a:cs typeface="Trebuchet MS"/>
              </a:rPr>
              <a:t>B4</a:t>
            </a:r>
            <a:r>
              <a:rPr sz="1350" spc="-23" dirty="0">
                <a:latin typeface="Trebuchet MS"/>
                <a:cs typeface="Trebuchet MS"/>
              </a:rPr>
              <a:t> </a:t>
            </a:r>
            <a:r>
              <a:rPr sz="1350" spc="-94" dirty="0">
                <a:latin typeface="Trebuchet MS"/>
                <a:cs typeface="Trebuchet MS"/>
              </a:rPr>
              <a:t>and</a:t>
            </a:r>
            <a:r>
              <a:rPr sz="1350" spc="-26" dirty="0">
                <a:latin typeface="Trebuchet MS"/>
                <a:cs typeface="Trebuchet MS"/>
              </a:rPr>
              <a:t> </a:t>
            </a:r>
            <a:r>
              <a:rPr sz="1350" spc="-68" dirty="0">
                <a:latin typeface="Trebuchet MS"/>
                <a:cs typeface="Trebuchet MS"/>
              </a:rPr>
              <a:t>B7a</a:t>
            </a:r>
            <a:r>
              <a:rPr sz="1350" spc="-19" dirty="0">
                <a:latin typeface="Trebuchet MS"/>
                <a:cs typeface="Trebuchet MS"/>
              </a:rPr>
              <a:t> </a:t>
            </a:r>
            <a:r>
              <a:rPr sz="1350" spc="-83" dirty="0">
                <a:latin typeface="Trebuchet MS"/>
                <a:cs typeface="Trebuchet MS"/>
              </a:rPr>
              <a:t>will</a:t>
            </a:r>
            <a:r>
              <a:rPr sz="1350" spc="-4" dirty="0">
                <a:latin typeface="Trebuchet MS"/>
                <a:cs typeface="Trebuchet MS"/>
              </a:rPr>
              <a:t> </a:t>
            </a:r>
            <a:r>
              <a:rPr sz="1350" spc="-90" dirty="0">
                <a:latin typeface="Trebuchet MS"/>
                <a:cs typeface="Trebuchet MS"/>
              </a:rPr>
              <a:t>be</a:t>
            </a:r>
            <a:r>
              <a:rPr sz="1350" spc="-26" dirty="0">
                <a:latin typeface="Trebuchet MS"/>
                <a:cs typeface="Trebuchet MS"/>
              </a:rPr>
              <a:t> </a:t>
            </a:r>
            <a:r>
              <a:rPr sz="1350" spc="-71" dirty="0">
                <a:latin typeface="Trebuchet MS"/>
                <a:cs typeface="Trebuchet MS"/>
              </a:rPr>
              <a:t>important</a:t>
            </a:r>
            <a:r>
              <a:rPr sz="1350" spc="-161" dirty="0">
                <a:latin typeface="Trebuchet MS"/>
                <a:cs typeface="Trebuchet MS"/>
              </a:rPr>
              <a:t> </a:t>
            </a:r>
            <a:r>
              <a:rPr sz="1350" spc="-101" dirty="0">
                <a:latin typeface="Trebuchet MS"/>
                <a:cs typeface="Trebuchet MS"/>
              </a:rPr>
              <a:t>‘pinch</a:t>
            </a:r>
            <a:r>
              <a:rPr sz="1350" spc="-23" dirty="0">
                <a:latin typeface="Trebuchet MS"/>
                <a:cs typeface="Trebuchet MS"/>
              </a:rPr>
              <a:t> </a:t>
            </a:r>
            <a:r>
              <a:rPr sz="1350" spc="-83" dirty="0">
                <a:latin typeface="Trebuchet MS"/>
                <a:cs typeface="Trebuchet MS"/>
              </a:rPr>
              <a:t>points’</a:t>
            </a:r>
            <a:r>
              <a:rPr sz="1350" spc="-23" dirty="0">
                <a:latin typeface="Trebuchet MS"/>
                <a:cs typeface="Trebuchet MS"/>
              </a:rPr>
              <a:t> </a:t>
            </a:r>
            <a:r>
              <a:rPr sz="1350" spc="-86" dirty="0">
                <a:latin typeface="Trebuchet MS"/>
                <a:cs typeface="Trebuchet MS"/>
              </a:rPr>
              <a:t>as</a:t>
            </a:r>
            <a:r>
              <a:rPr sz="1350" spc="-23" dirty="0">
                <a:latin typeface="Trebuchet MS"/>
                <a:cs typeface="Trebuchet MS"/>
              </a:rPr>
              <a:t> </a:t>
            </a:r>
            <a:r>
              <a:rPr sz="1350" spc="-98" dirty="0">
                <a:latin typeface="Trebuchet MS"/>
                <a:cs typeface="Trebuchet MS"/>
              </a:rPr>
              <a:t>well</a:t>
            </a:r>
            <a:r>
              <a:rPr sz="1350" spc="-15" dirty="0">
                <a:latin typeface="Trebuchet MS"/>
                <a:cs typeface="Trebuchet MS"/>
              </a:rPr>
              <a:t> </a:t>
            </a:r>
            <a:r>
              <a:rPr sz="1350" spc="-86" dirty="0">
                <a:latin typeface="Trebuchet MS"/>
                <a:cs typeface="Trebuchet MS"/>
              </a:rPr>
              <a:t>as</a:t>
            </a:r>
            <a:r>
              <a:rPr sz="1350" spc="-26" dirty="0">
                <a:latin typeface="Trebuchet MS"/>
                <a:cs typeface="Trebuchet MS"/>
              </a:rPr>
              <a:t> </a:t>
            </a:r>
            <a:r>
              <a:rPr sz="1350" spc="-19" dirty="0">
                <a:latin typeface="Trebuchet MS"/>
                <a:cs typeface="Trebuchet MS"/>
              </a:rPr>
              <a:t>B6.</a:t>
            </a:r>
            <a:endParaRPr sz="1350">
              <a:latin typeface="Trebuchet MS"/>
              <a:cs typeface="Trebuchet MS"/>
            </a:endParaRPr>
          </a:p>
        </p:txBody>
      </p:sp>
      <p:pic>
        <p:nvPicPr>
          <p:cNvPr id="4" name="object 4"/>
          <p:cNvPicPr/>
          <p:nvPr/>
        </p:nvPicPr>
        <p:blipFill>
          <a:blip r:embed="rId2" cstate="print"/>
          <a:stretch>
            <a:fillRect/>
          </a:stretch>
        </p:blipFill>
        <p:spPr>
          <a:xfrm>
            <a:off x="1363599" y="697229"/>
            <a:ext cx="5796153" cy="354558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291" y="100198"/>
            <a:ext cx="6630115" cy="425116"/>
          </a:xfrm>
          <a:prstGeom prst="rect">
            <a:avLst/>
          </a:prstGeom>
        </p:spPr>
        <p:txBody>
          <a:bodyPr vert="horz" wrap="square" lIns="0" tIns="9525" rIns="0" bIns="0" rtlCol="0">
            <a:spAutoFit/>
          </a:bodyPr>
          <a:lstStyle/>
          <a:p>
            <a:pPr marL="9525">
              <a:spcBef>
                <a:spcPts val="75"/>
              </a:spcBef>
            </a:pPr>
            <a:r>
              <a:rPr spc="38" dirty="0"/>
              <a:t>Why</a:t>
            </a:r>
            <a:r>
              <a:rPr spc="-64" dirty="0"/>
              <a:t> </a:t>
            </a:r>
            <a:r>
              <a:rPr spc="-109" dirty="0"/>
              <a:t>is</a:t>
            </a:r>
            <a:r>
              <a:rPr spc="-64" dirty="0"/>
              <a:t> </a:t>
            </a:r>
            <a:r>
              <a:rPr spc="-139" dirty="0"/>
              <a:t>this</a:t>
            </a:r>
            <a:r>
              <a:rPr spc="-71" dirty="0"/>
              <a:t> </a:t>
            </a:r>
            <a:r>
              <a:rPr spc="-270" dirty="0"/>
              <a:t>a</a:t>
            </a:r>
            <a:r>
              <a:rPr spc="-64" dirty="0"/>
              <a:t> </a:t>
            </a:r>
            <a:r>
              <a:rPr spc="-113" dirty="0"/>
              <a:t>problem?</a:t>
            </a:r>
          </a:p>
        </p:txBody>
      </p:sp>
      <p:sp>
        <p:nvSpPr>
          <p:cNvPr id="3" name="object 3"/>
          <p:cNvSpPr txBox="1">
            <a:spLocks noGrp="1"/>
          </p:cNvSpPr>
          <p:nvPr>
            <p:ph type="body" idx="1"/>
          </p:nvPr>
        </p:nvSpPr>
        <p:spPr>
          <a:xfrm>
            <a:off x="393021" y="761453"/>
            <a:ext cx="6015752" cy="3754714"/>
          </a:xfrm>
          <a:prstGeom prst="rect">
            <a:avLst/>
          </a:prstGeom>
        </p:spPr>
        <p:txBody>
          <a:bodyPr vert="horz" wrap="square" lIns="0" tIns="10001" rIns="0" bIns="0" rtlCol="0">
            <a:spAutoFit/>
          </a:bodyPr>
          <a:lstStyle/>
          <a:p>
            <a:pPr marL="224314" marR="60008" indent="-215265">
              <a:spcBef>
                <a:spcPts val="79"/>
              </a:spcBef>
              <a:buFont typeface="Arial"/>
              <a:buChar char="•"/>
              <a:tabLst>
                <a:tab pos="224314" algn="l"/>
              </a:tabLst>
            </a:pPr>
            <a:r>
              <a:rPr spc="-41" dirty="0"/>
              <a:t>Constraint</a:t>
            </a:r>
            <a:r>
              <a:rPr spc="-75" dirty="0"/>
              <a:t> </a:t>
            </a:r>
            <a:r>
              <a:rPr spc="-45" dirty="0"/>
              <a:t>costs</a:t>
            </a:r>
            <a:r>
              <a:rPr spc="-34" dirty="0"/>
              <a:t> </a:t>
            </a:r>
            <a:r>
              <a:rPr spc="-64" dirty="0"/>
              <a:t>for</a:t>
            </a:r>
            <a:r>
              <a:rPr spc="-53" dirty="0"/>
              <a:t> consumers</a:t>
            </a:r>
            <a:r>
              <a:rPr spc="-56" dirty="0"/>
              <a:t> </a:t>
            </a:r>
            <a:r>
              <a:rPr spc="-64" dirty="0"/>
              <a:t>is</a:t>
            </a:r>
            <a:r>
              <a:rPr spc="-34" dirty="0"/>
              <a:t> </a:t>
            </a:r>
            <a:r>
              <a:rPr spc="-75" dirty="0"/>
              <a:t>currently</a:t>
            </a:r>
            <a:r>
              <a:rPr spc="-68" dirty="0"/>
              <a:t> around</a:t>
            </a:r>
            <a:r>
              <a:rPr spc="-60" dirty="0"/>
              <a:t> </a:t>
            </a:r>
            <a:r>
              <a:rPr dirty="0"/>
              <a:t>£1</a:t>
            </a:r>
            <a:r>
              <a:rPr spc="-49" dirty="0"/>
              <a:t> </a:t>
            </a:r>
            <a:r>
              <a:rPr spc="-79" dirty="0"/>
              <a:t>bn</a:t>
            </a:r>
            <a:r>
              <a:rPr spc="-41" dirty="0"/>
              <a:t> </a:t>
            </a:r>
            <a:r>
              <a:rPr spc="-371" dirty="0"/>
              <a:t>/</a:t>
            </a:r>
            <a:r>
              <a:rPr spc="-34" dirty="0"/>
              <a:t> </a:t>
            </a:r>
            <a:r>
              <a:rPr spc="-98" dirty="0"/>
              <a:t>year</a:t>
            </a:r>
            <a:r>
              <a:rPr spc="-53" dirty="0"/>
              <a:t> </a:t>
            </a:r>
            <a:r>
              <a:rPr spc="-79" dirty="0"/>
              <a:t>with</a:t>
            </a:r>
            <a:r>
              <a:rPr spc="-60" dirty="0"/>
              <a:t> </a:t>
            </a:r>
            <a:r>
              <a:rPr spc="-86" dirty="0"/>
              <a:t>the</a:t>
            </a:r>
            <a:r>
              <a:rPr spc="-49" dirty="0"/>
              <a:t> </a:t>
            </a:r>
            <a:r>
              <a:rPr spc="-94" dirty="0"/>
              <a:t>potential</a:t>
            </a:r>
            <a:r>
              <a:rPr spc="-75" dirty="0"/>
              <a:t> </a:t>
            </a:r>
            <a:r>
              <a:rPr spc="-8" dirty="0"/>
              <a:t>to</a:t>
            </a:r>
            <a:r>
              <a:rPr spc="-41" dirty="0"/>
              <a:t> </a:t>
            </a:r>
            <a:r>
              <a:rPr spc="-49" dirty="0"/>
              <a:t>rise</a:t>
            </a:r>
            <a:r>
              <a:rPr spc="-38" dirty="0"/>
              <a:t> </a:t>
            </a:r>
            <a:r>
              <a:rPr spc="-23" dirty="0"/>
              <a:t>to</a:t>
            </a:r>
            <a:r>
              <a:rPr spc="-60" dirty="0"/>
              <a:t> </a:t>
            </a:r>
            <a:r>
              <a:rPr dirty="0"/>
              <a:t>£3</a:t>
            </a:r>
            <a:r>
              <a:rPr spc="-45" dirty="0"/>
              <a:t> </a:t>
            </a:r>
            <a:r>
              <a:rPr spc="-79" dirty="0"/>
              <a:t>bn</a:t>
            </a:r>
            <a:r>
              <a:rPr spc="-38" dirty="0"/>
              <a:t> </a:t>
            </a:r>
            <a:r>
              <a:rPr spc="-409" dirty="0"/>
              <a:t>/</a:t>
            </a:r>
            <a:r>
              <a:rPr spc="-94" dirty="0"/>
              <a:t> year</a:t>
            </a:r>
            <a:r>
              <a:rPr spc="-30" dirty="0"/>
              <a:t> </a:t>
            </a:r>
            <a:r>
              <a:rPr spc="-94" dirty="0"/>
              <a:t>in</a:t>
            </a:r>
            <a:r>
              <a:rPr spc="-19" dirty="0"/>
              <a:t> </a:t>
            </a:r>
            <a:r>
              <a:rPr spc="-86" dirty="0"/>
              <a:t>certain</a:t>
            </a:r>
            <a:r>
              <a:rPr spc="-41" dirty="0"/>
              <a:t> </a:t>
            </a:r>
            <a:r>
              <a:rPr spc="-68" dirty="0"/>
              <a:t>scenarios</a:t>
            </a:r>
            <a:r>
              <a:rPr spc="-15" dirty="0"/>
              <a:t> </a:t>
            </a:r>
            <a:r>
              <a:rPr spc="-131" dirty="0"/>
              <a:t>at</a:t>
            </a:r>
            <a:r>
              <a:rPr spc="-34" dirty="0"/>
              <a:t> </a:t>
            </a:r>
            <a:r>
              <a:rPr spc="-86" dirty="0"/>
              <a:t>the</a:t>
            </a:r>
            <a:r>
              <a:rPr spc="-26" dirty="0"/>
              <a:t> </a:t>
            </a:r>
            <a:r>
              <a:rPr spc="-86" dirty="0"/>
              <a:t>end</a:t>
            </a:r>
            <a:r>
              <a:rPr spc="-15" dirty="0"/>
              <a:t> </a:t>
            </a:r>
            <a:r>
              <a:rPr spc="-86" dirty="0"/>
              <a:t>of</a:t>
            </a:r>
            <a:r>
              <a:rPr spc="-26" dirty="0"/>
              <a:t> </a:t>
            </a:r>
            <a:r>
              <a:rPr spc="-86" dirty="0"/>
              <a:t>the</a:t>
            </a:r>
            <a:r>
              <a:rPr spc="-23" dirty="0"/>
              <a:t> </a:t>
            </a:r>
            <a:r>
              <a:rPr spc="-105" dirty="0"/>
              <a:t>decade</a:t>
            </a:r>
            <a:r>
              <a:rPr spc="-19" dirty="0"/>
              <a:t> </a:t>
            </a:r>
            <a:r>
              <a:rPr spc="-83" dirty="0"/>
              <a:t>(according</a:t>
            </a:r>
            <a:r>
              <a:rPr spc="-23" dirty="0"/>
              <a:t> </a:t>
            </a:r>
            <a:r>
              <a:rPr spc="-90" dirty="0"/>
              <a:t>the</a:t>
            </a:r>
            <a:r>
              <a:rPr spc="-34" dirty="0"/>
              <a:t> </a:t>
            </a:r>
            <a:r>
              <a:rPr spc="86" dirty="0"/>
              <a:t>NGESO</a:t>
            </a:r>
            <a:r>
              <a:rPr spc="-30" dirty="0"/>
              <a:t> </a:t>
            </a:r>
            <a:r>
              <a:rPr spc="-19" dirty="0"/>
              <a:t>modelling).</a:t>
            </a:r>
          </a:p>
          <a:p>
            <a:pPr>
              <a:spcBef>
                <a:spcPts val="56"/>
              </a:spcBef>
              <a:buFont typeface="Arial"/>
              <a:buChar char="•"/>
            </a:pPr>
            <a:endParaRPr spc="-19" dirty="0"/>
          </a:p>
          <a:p>
            <a:pPr marL="224314" indent="-214789">
              <a:buFont typeface="Arial"/>
              <a:buChar char="•"/>
              <a:tabLst>
                <a:tab pos="224314" algn="l"/>
              </a:tabLst>
            </a:pPr>
            <a:r>
              <a:rPr spc="-26" dirty="0"/>
              <a:t>Customers</a:t>
            </a:r>
            <a:r>
              <a:rPr spc="-53" dirty="0"/>
              <a:t> </a:t>
            </a:r>
            <a:r>
              <a:rPr spc="-94" dirty="0"/>
              <a:t>are</a:t>
            </a:r>
            <a:r>
              <a:rPr spc="-41" dirty="0"/>
              <a:t> </a:t>
            </a:r>
            <a:r>
              <a:rPr spc="-56" dirty="0"/>
              <a:t>exposed</a:t>
            </a:r>
            <a:r>
              <a:rPr spc="-34" dirty="0"/>
              <a:t> </a:t>
            </a:r>
            <a:r>
              <a:rPr spc="-15" dirty="0"/>
              <a:t>to</a:t>
            </a:r>
            <a:r>
              <a:rPr spc="-49" dirty="0"/>
              <a:t> </a:t>
            </a:r>
            <a:r>
              <a:rPr spc="-101" dirty="0"/>
              <a:t>significant</a:t>
            </a:r>
            <a:r>
              <a:rPr spc="-64" dirty="0"/>
              <a:t> </a:t>
            </a:r>
            <a:r>
              <a:rPr spc="-38" dirty="0"/>
              <a:t>risk</a:t>
            </a:r>
            <a:r>
              <a:rPr spc="-34" dirty="0"/>
              <a:t> </a:t>
            </a:r>
            <a:r>
              <a:rPr spc="-86" dirty="0"/>
              <a:t>associated</a:t>
            </a:r>
            <a:r>
              <a:rPr spc="-34" dirty="0"/>
              <a:t> </a:t>
            </a:r>
            <a:r>
              <a:rPr spc="-79" dirty="0"/>
              <a:t>with</a:t>
            </a:r>
            <a:r>
              <a:rPr spc="-53" dirty="0"/>
              <a:t> </a:t>
            </a:r>
            <a:r>
              <a:rPr spc="-90" dirty="0"/>
              <a:t>future</a:t>
            </a:r>
            <a:r>
              <a:rPr spc="-60" dirty="0"/>
              <a:t> </a:t>
            </a:r>
            <a:r>
              <a:rPr spc="-68" dirty="0"/>
              <a:t>constraint</a:t>
            </a:r>
            <a:r>
              <a:rPr spc="-64" dirty="0"/>
              <a:t> </a:t>
            </a:r>
            <a:r>
              <a:rPr spc="-45" dirty="0"/>
              <a:t>costs</a:t>
            </a:r>
            <a:r>
              <a:rPr spc="-30" dirty="0"/>
              <a:t> </a:t>
            </a:r>
            <a:r>
              <a:rPr spc="-98" dirty="0"/>
              <a:t>and</a:t>
            </a:r>
            <a:r>
              <a:rPr spc="-41" dirty="0"/>
              <a:t> </a:t>
            </a:r>
            <a:r>
              <a:rPr spc="-86" dirty="0"/>
              <a:t>the</a:t>
            </a:r>
            <a:r>
              <a:rPr spc="-41" dirty="0"/>
              <a:t> </a:t>
            </a:r>
            <a:r>
              <a:rPr spc="-8" dirty="0"/>
              <a:t>current</a:t>
            </a:r>
          </a:p>
          <a:p>
            <a:pPr marL="224314">
              <a:spcBef>
                <a:spcPts val="4"/>
              </a:spcBef>
            </a:pPr>
            <a:r>
              <a:rPr spc="-83" dirty="0"/>
              <a:t>system</a:t>
            </a:r>
            <a:r>
              <a:rPr spc="-34" dirty="0"/>
              <a:t> </a:t>
            </a:r>
            <a:r>
              <a:rPr spc="-83" dirty="0"/>
              <a:t>has</a:t>
            </a:r>
            <a:r>
              <a:rPr spc="-30" dirty="0"/>
              <a:t> </a:t>
            </a:r>
            <a:r>
              <a:rPr spc="-60" dirty="0"/>
              <a:t>very</a:t>
            </a:r>
            <a:r>
              <a:rPr spc="-38" dirty="0"/>
              <a:t> </a:t>
            </a:r>
            <a:r>
              <a:rPr spc="-127" dirty="0"/>
              <a:t>few</a:t>
            </a:r>
            <a:r>
              <a:rPr spc="-23" dirty="0"/>
              <a:t> </a:t>
            </a:r>
            <a:r>
              <a:rPr spc="-56" dirty="0"/>
              <a:t>options</a:t>
            </a:r>
            <a:r>
              <a:rPr spc="-49" dirty="0"/>
              <a:t> </a:t>
            </a:r>
            <a:r>
              <a:rPr spc="-15" dirty="0"/>
              <a:t>to</a:t>
            </a:r>
            <a:r>
              <a:rPr spc="-45" dirty="0"/>
              <a:t> </a:t>
            </a:r>
            <a:r>
              <a:rPr spc="-120" dirty="0"/>
              <a:t>manage</a:t>
            </a:r>
            <a:r>
              <a:rPr spc="-49" dirty="0"/>
              <a:t> </a:t>
            </a:r>
            <a:r>
              <a:rPr spc="-105" dirty="0"/>
              <a:t>that</a:t>
            </a:r>
            <a:r>
              <a:rPr spc="-41" dirty="0"/>
              <a:t> </a:t>
            </a:r>
            <a:r>
              <a:rPr spc="-38" dirty="0"/>
              <a:t>risk </a:t>
            </a:r>
            <a:r>
              <a:rPr dirty="0"/>
              <a:t>on</a:t>
            </a:r>
            <a:r>
              <a:rPr spc="-34" dirty="0"/>
              <a:t> </a:t>
            </a:r>
            <a:r>
              <a:rPr spc="-79" dirty="0"/>
              <a:t>consumers’</a:t>
            </a:r>
            <a:r>
              <a:rPr spc="-45" dirty="0"/>
              <a:t> </a:t>
            </a:r>
            <a:r>
              <a:rPr spc="-8" dirty="0"/>
              <a:t>behalf.</a:t>
            </a:r>
          </a:p>
          <a:p>
            <a:pPr>
              <a:spcBef>
                <a:spcPts val="56"/>
              </a:spcBef>
            </a:pPr>
            <a:endParaRPr spc="-8" dirty="0"/>
          </a:p>
          <a:p>
            <a:pPr marL="224314" marR="3810" indent="-215265">
              <a:buFont typeface="Arial"/>
              <a:buChar char="•"/>
              <a:tabLst>
                <a:tab pos="224314" algn="l"/>
                <a:tab pos="1095375" algn="l"/>
              </a:tabLst>
            </a:pPr>
            <a:r>
              <a:rPr spc="-49" dirty="0"/>
              <a:t>There</a:t>
            </a:r>
            <a:r>
              <a:rPr spc="-53" dirty="0"/>
              <a:t> </a:t>
            </a:r>
            <a:r>
              <a:rPr spc="-64" dirty="0"/>
              <a:t>is</a:t>
            </a:r>
            <a:r>
              <a:rPr spc="-38" dirty="0"/>
              <a:t> a</a:t>
            </a:r>
            <a:r>
              <a:rPr dirty="0"/>
              <a:t>	</a:t>
            </a:r>
            <a:r>
              <a:rPr spc="-79" dirty="0"/>
              <a:t>perception</a:t>
            </a:r>
            <a:r>
              <a:rPr spc="-53" dirty="0"/>
              <a:t> </a:t>
            </a:r>
            <a:r>
              <a:rPr spc="-64" dirty="0"/>
              <a:t>is</a:t>
            </a:r>
            <a:r>
              <a:rPr spc="-11" dirty="0"/>
              <a:t> </a:t>
            </a:r>
            <a:r>
              <a:rPr spc="-105" dirty="0"/>
              <a:t>that</a:t>
            </a:r>
            <a:r>
              <a:rPr spc="-38" dirty="0"/>
              <a:t> </a:t>
            </a:r>
            <a:r>
              <a:rPr spc="-79" dirty="0"/>
              <a:t>this</a:t>
            </a:r>
            <a:r>
              <a:rPr spc="-38" dirty="0"/>
              <a:t> </a:t>
            </a:r>
            <a:r>
              <a:rPr spc="-83" dirty="0"/>
              <a:t>involves</a:t>
            </a:r>
            <a:r>
              <a:rPr spc="-203" dirty="0"/>
              <a:t> </a:t>
            </a:r>
            <a:r>
              <a:rPr spc="-124" dirty="0"/>
              <a:t>“paying</a:t>
            </a:r>
            <a:r>
              <a:rPr spc="-41" dirty="0"/>
              <a:t> </a:t>
            </a:r>
            <a:r>
              <a:rPr spc="-75" dirty="0"/>
              <a:t>wind</a:t>
            </a:r>
            <a:r>
              <a:rPr spc="-30" dirty="0"/>
              <a:t> </a:t>
            </a:r>
            <a:r>
              <a:rPr spc="-98" dirty="0"/>
              <a:t>farms</a:t>
            </a:r>
            <a:r>
              <a:rPr spc="-30" dirty="0"/>
              <a:t> </a:t>
            </a:r>
            <a:r>
              <a:rPr spc="-38" dirty="0"/>
              <a:t>not</a:t>
            </a:r>
            <a:r>
              <a:rPr spc="-34" dirty="0"/>
              <a:t> </a:t>
            </a:r>
            <a:r>
              <a:rPr spc="-15" dirty="0"/>
              <a:t>to</a:t>
            </a:r>
            <a:r>
              <a:rPr spc="-38" dirty="0"/>
              <a:t> </a:t>
            </a:r>
            <a:r>
              <a:rPr spc="-105" dirty="0"/>
              <a:t>generate”</a:t>
            </a:r>
            <a:r>
              <a:rPr spc="-30" dirty="0"/>
              <a:t> </a:t>
            </a:r>
            <a:r>
              <a:rPr spc="-98" dirty="0"/>
              <a:t>and</a:t>
            </a:r>
            <a:r>
              <a:rPr spc="-30" dirty="0"/>
              <a:t> </a:t>
            </a:r>
            <a:r>
              <a:rPr spc="-105" dirty="0"/>
              <a:t>that</a:t>
            </a:r>
            <a:r>
              <a:rPr spc="-199" dirty="0"/>
              <a:t> </a:t>
            </a:r>
            <a:r>
              <a:rPr spc="-120" dirty="0"/>
              <a:t>“it</a:t>
            </a:r>
            <a:r>
              <a:rPr spc="-38" dirty="0"/>
              <a:t> </a:t>
            </a:r>
            <a:r>
              <a:rPr spc="-64" dirty="0"/>
              <a:t>is</a:t>
            </a:r>
            <a:r>
              <a:rPr spc="-15" dirty="0"/>
              <a:t> </a:t>
            </a:r>
            <a:r>
              <a:rPr spc="-86" dirty="0"/>
              <a:t>the</a:t>
            </a:r>
            <a:r>
              <a:rPr spc="-30" dirty="0"/>
              <a:t> </a:t>
            </a:r>
            <a:r>
              <a:rPr spc="-68" dirty="0"/>
              <a:t>fault </a:t>
            </a:r>
            <a:r>
              <a:rPr spc="-86" dirty="0"/>
              <a:t>of</a:t>
            </a:r>
            <a:r>
              <a:rPr spc="-38" dirty="0"/>
              <a:t> </a:t>
            </a:r>
            <a:r>
              <a:rPr spc="-86" dirty="0"/>
              <a:t>the</a:t>
            </a:r>
            <a:r>
              <a:rPr spc="-38" dirty="0"/>
              <a:t> </a:t>
            </a:r>
            <a:r>
              <a:rPr spc="-75" dirty="0"/>
              <a:t>wind</a:t>
            </a:r>
            <a:r>
              <a:rPr spc="-38" dirty="0"/>
              <a:t> </a:t>
            </a:r>
            <a:r>
              <a:rPr spc="-8" dirty="0"/>
              <a:t>sector”</a:t>
            </a:r>
          </a:p>
          <a:p>
            <a:pPr>
              <a:spcBef>
                <a:spcPts val="60"/>
              </a:spcBef>
              <a:buFont typeface="Arial"/>
              <a:buChar char="•"/>
            </a:pPr>
            <a:endParaRPr spc="-8" dirty="0"/>
          </a:p>
          <a:p>
            <a:pPr marL="224314" marR="106204" indent="-215265">
              <a:buFont typeface="Arial"/>
              <a:buChar char="•"/>
              <a:tabLst>
                <a:tab pos="224314" algn="l"/>
              </a:tabLst>
            </a:pPr>
            <a:r>
              <a:rPr spc="86" dirty="0"/>
              <a:t>NGESO</a:t>
            </a:r>
            <a:r>
              <a:rPr spc="-49" dirty="0"/>
              <a:t> </a:t>
            </a:r>
            <a:r>
              <a:rPr spc="-64" dirty="0"/>
              <a:t>is</a:t>
            </a:r>
            <a:r>
              <a:rPr spc="-30" dirty="0"/>
              <a:t> </a:t>
            </a:r>
            <a:r>
              <a:rPr spc="-94" dirty="0"/>
              <a:t>increasingly</a:t>
            </a:r>
            <a:r>
              <a:rPr spc="-60" dirty="0"/>
              <a:t> </a:t>
            </a:r>
            <a:r>
              <a:rPr spc="-86" dirty="0"/>
              <a:t>struggling</a:t>
            </a:r>
            <a:r>
              <a:rPr spc="-71" dirty="0"/>
              <a:t> </a:t>
            </a:r>
            <a:r>
              <a:rPr spc="-8" dirty="0"/>
              <a:t>to</a:t>
            </a:r>
            <a:r>
              <a:rPr spc="-38" dirty="0"/>
              <a:t> </a:t>
            </a:r>
            <a:r>
              <a:rPr spc="-120" dirty="0"/>
              <a:t>manage</a:t>
            </a:r>
            <a:r>
              <a:rPr spc="-56" dirty="0"/>
              <a:t> </a:t>
            </a:r>
            <a:r>
              <a:rPr spc="-83" dirty="0"/>
              <a:t>system</a:t>
            </a:r>
            <a:r>
              <a:rPr spc="-41" dirty="0"/>
              <a:t> </a:t>
            </a:r>
            <a:r>
              <a:rPr spc="-64" dirty="0"/>
              <a:t>constraints</a:t>
            </a:r>
            <a:r>
              <a:rPr spc="-53" dirty="0"/>
              <a:t> </a:t>
            </a:r>
            <a:r>
              <a:rPr spc="-98" dirty="0"/>
              <a:t>and</a:t>
            </a:r>
            <a:r>
              <a:rPr spc="-45" dirty="0"/>
              <a:t> </a:t>
            </a:r>
            <a:r>
              <a:rPr spc="-64" dirty="0"/>
              <a:t>points</a:t>
            </a:r>
            <a:r>
              <a:rPr spc="-60" dirty="0"/>
              <a:t> </a:t>
            </a:r>
            <a:r>
              <a:rPr spc="-8" dirty="0"/>
              <a:t>to</a:t>
            </a:r>
            <a:r>
              <a:rPr spc="-41" dirty="0"/>
              <a:t> </a:t>
            </a:r>
            <a:r>
              <a:rPr spc="-86" dirty="0"/>
              <a:t>the</a:t>
            </a:r>
            <a:r>
              <a:rPr spc="-45" dirty="0"/>
              <a:t> </a:t>
            </a:r>
            <a:r>
              <a:rPr spc="-101" dirty="0"/>
              <a:t>challenge</a:t>
            </a:r>
            <a:r>
              <a:rPr spc="-60" dirty="0"/>
              <a:t> </a:t>
            </a:r>
            <a:r>
              <a:rPr spc="-86" dirty="0"/>
              <a:t>of</a:t>
            </a:r>
            <a:r>
              <a:rPr spc="-45" dirty="0"/>
              <a:t> </a:t>
            </a:r>
            <a:r>
              <a:rPr spc="-26" dirty="0"/>
              <a:t>multi- </a:t>
            </a:r>
            <a:r>
              <a:rPr spc="191" dirty="0"/>
              <a:t>GW</a:t>
            </a:r>
            <a:r>
              <a:rPr spc="-34" dirty="0"/>
              <a:t> </a:t>
            </a:r>
            <a:r>
              <a:rPr spc="-68" dirty="0"/>
              <a:t>re-</a:t>
            </a:r>
            <a:r>
              <a:rPr spc="-86" dirty="0"/>
              <a:t>dispatch</a:t>
            </a:r>
            <a:r>
              <a:rPr spc="-53" dirty="0"/>
              <a:t> </a:t>
            </a:r>
            <a:r>
              <a:rPr spc="-105" dirty="0"/>
              <a:t>after</a:t>
            </a:r>
            <a:r>
              <a:rPr spc="-34" dirty="0"/>
              <a:t> </a:t>
            </a:r>
            <a:r>
              <a:rPr spc="-124" dirty="0"/>
              <a:t>gate</a:t>
            </a:r>
            <a:r>
              <a:rPr spc="-30" dirty="0"/>
              <a:t> </a:t>
            </a:r>
            <a:r>
              <a:rPr spc="-83" dirty="0"/>
              <a:t>closure,</a:t>
            </a:r>
            <a:r>
              <a:rPr spc="-199" dirty="0"/>
              <a:t> </a:t>
            </a:r>
            <a:r>
              <a:rPr spc="-79" dirty="0"/>
              <a:t>with</a:t>
            </a:r>
            <a:r>
              <a:rPr spc="-41" dirty="0"/>
              <a:t> </a:t>
            </a:r>
            <a:r>
              <a:rPr spc="-75" dirty="0"/>
              <a:t>only</a:t>
            </a:r>
            <a:r>
              <a:rPr spc="-49" dirty="0"/>
              <a:t> </a:t>
            </a:r>
            <a:r>
              <a:rPr dirty="0"/>
              <a:t>1</a:t>
            </a:r>
            <a:r>
              <a:rPr spc="-30" dirty="0"/>
              <a:t> </a:t>
            </a:r>
            <a:r>
              <a:rPr spc="-19" dirty="0"/>
              <a:t>hour</a:t>
            </a:r>
            <a:r>
              <a:rPr spc="-49" dirty="0"/>
              <a:t> </a:t>
            </a:r>
            <a:r>
              <a:rPr spc="-113" dirty="0"/>
              <a:t>lead</a:t>
            </a:r>
            <a:r>
              <a:rPr spc="-19" dirty="0"/>
              <a:t> </a:t>
            </a:r>
            <a:r>
              <a:rPr spc="-8" dirty="0"/>
              <a:t>time.</a:t>
            </a:r>
          </a:p>
          <a:p>
            <a:pPr>
              <a:spcBef>
                <a:spcPts val="56"/>
              </a:spcBef>
              <a:buFont typeface="Arial"/>
              <a:buChar char="•"/>
            </a:pPr>
            <a:endParaRPr spc="-8" dirty="0"/>
          </a:p>
          <a:p>
            <a:pPr marL="224314" indent="-214789">
              <a:spcBef>
                <a:spcPts val="4"/>
              </a:spcBef>
              <a:buFont typeface="Arial"/>
              <a:buChar char="•"/>
              <a:tabLst>
                <a:tab pos="224314" algn="l"/>
              </a:tabLst>
            </a:pPr>
            <a:r>
              <a:rPr spc="-34" dirty="0"/>
              <a:t>Conclusion</a:t>
            </a:r>
            <a:r>
              <a:rPr spc="-56" dirty="0"/>
              <a:t> </a:t>
            </a:r>
            <a:r>
              <a:rPr spc="-131" dirty="0"/>
              <a:t>is:</a:t>
            </a:r>
            <a:r>
              <a:rPr spc="-169" dirty="0"/>
              <a:t> </a:t>
            </a:r>
            <a:r>
              <a:rPr spc="-90" dirty="0"/>
              <a:t>we</a:t>
            </a:r>
            <a:r>
              <a:rPr spc="-30" dirty="0"/>
              <a:t> </a:t>
            </a:r>
            <a:r>
              <a:rPr spc="-86" dirty="0"/>
              <a:t>need</a:t>
            </a:r>
            <a:r>
              <a:rPr spc="-23" dirty="0"/>
              <a:t> </a:t>
            </a:r>
            <a:r>
              <a:rPr spc="-153" dirty="0"/>
              <a:t>a</a:t>
            </a:r>
            <a:r>
              <a:rPr spc="-23" dirty="0"/>
              <a:t> </a:t>
            </a:r>
            <a:r>
              <a:rPr spc="-83" dirty="0"/>
              <a:t>better</a:t>
            </a:r>
            <a:r>
              <a:rPr spc="-41" dirty="0"/>
              <a:t> </a:t>
            </a:r>
            <a:r>
              <a:rPr spc="-8" dirty="0"/>
              <a:t>system!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291" y="100198"/>
            <a:ext cx="6630115" cy="425116"/>
          </a:xfrm>
          <a:prstGeom prst="rect">
            <a:avLst/>
          </a:prstGeom>
        </p:spPr>
        <p:txBody>
          <a:bodyPr vert="horz" wrap="square" lIns="0" tIns="9525" rIns="0" bIns="0" rtlCol="0">
            <a:spAutoFit/>
          </a:bodyPr>
          <a:lstStyle/>
          <a:p>
            <a:pPr marL="9525">
              <a:spcBef>
                <a:spcPts val="75"/>
              </a:spcBef>
            </a:pPr>
            <a:r>
              <a:rPr spc="-120" dirty="0"/>
              <a:t>Recommendations</a:t>
            </a:r>
          </a:p>
        </p:txBody>
      </p:sp>
      <p:sp>
        <p:nvSpPr>
          <p:cNvPr id="3" name="object 3"/>
          <p:cNvSpPr txBox="1"/>
          <p:nvPr/>
        </p:nvSpPr>
        <p:spPr>
          <a:xfrm>
            <a:off x="219075" y="788956"/>
            <a:ext cx="1466373" cy="932467"/>
          </a:xfrm>
          <a:prstGeom prst="rect">
            <a:avLst/>
          </a:prstGeom>
        </p:spPr>
        <p:txBody>
          <a:bodyPr vert="horz" wrap="square" lIns="0" tIns="9049" rIns="0" bIns="0" rtlCol="0">
            <a:spAutoFit/>
          </a:bodyPr>
          <a:lstStyle/>
          <a:p>
            <a:pPr marL="136208" indent="-126683">
              <a:spcBef>
                <a:spcPts val="71"/>
              </a:spcBef>
              <a:buAutoNum type="arabicPlain"/>
              <a:tabLst>
                <a:tab pos="136208" algn="l"/>
              </a:tabLst>
            </a:pPr>
            <a:r>
              <a:rPr sz="1200" b="1" spc="-15" dirty="0">
                <a:solidFill>
                  <a:srgbClr val="4B5F76"/>
                </a:solidFill>
                <a:latin typeface="Trebuchet MS"/>
                <a:cs typeface="Trebuchet MS"/>
              </a:rPr>
              <a:t>public</a:t>
            </a:r>
            <a:r>
              <a:rPr sz="1200" b="1" spc="15" dirty="0">
                <a:solidFill>
                  <a:srgbClr val="4B5F76"/>
                </a:solidFill>
                <a:latin typeface="Trebuchet MS"/>
                <a:cs typeface="Trebuchet MS"/>
              </a:rPr>
              <a:t> </a:t>
            </a:r>
            <a:r>
              <a:rPr sz="1200" b="1" dirty="0">
                <a:solidFill>
                  <a:srgbClr val="4B5F76"/>
                </a:solidFill>
                <a:latin typeface="Trebuchet MS"/>
                <a:cs typeface="Trebuchet MS"/>
              </a:rPr>
              <a:t>more</a:t>
            </a:r>
            <a:r>
              <a:rPr sz="1200" b="1" spc="8" dirty="0">
                <a:solidFill>
                  <a:srgbClr val="4B5F76"/>
                </a:solidFill>
                <a:latin typeface="Trebuchet MS"/>
                <a:cs typeface="Trebuchet MS"/>
              </a:rPr>
              <a:t> </a:t>
            </a:r>
            <a:r>
              <a:rPr sz="1200" b="1" spc="-15" dirty="0">
                <a:solidFill>
                  <a:srgbClr val="4B5F76"/>
                </a:solidFill>
                <a:latin typeface="Trebuchet MS"/>
                <a:cs typeface="Trebuchet MS"/>
              </a:rPr>
              <a:t>info</a:t>
            </a:r>
            <a:endParaRPr sz="1200">
              <a:latin typeface="Trebuchet MS"/>
              <a:cs typeface="Trebuchet MS"/>
            </a:endParaRPr>
          </a:p>
          <a:p>
            <a:pPr>
              <a:spcBef>
                <a:spcPts val="45"/>
              </a:spcBef>
              <a:buAutoNum type="arabicPlain"/>
            </a:pPr>
            <a:endParaRPr sz="1200">
              <a:latin typeface="Trebuchet MS"/>
              <a:cs typeface="Trebuchet MS"/>
            </a:endParaRPr>
          </a:p>
          <a:p>
            <a:pPr marL="136208" indent="-126683">
              <a:buAutoNum type="arabicPlain"/>
              <a:tabLst>
                <a:tab pos="136208" algn="l"/>
              </a:tabLst>
            </a:pPr>
            <a:r>
              <a:rPr sz="1200" b="1" spc="-15" dirty="0">
                <a:solidFill>
                  <a:srgbClr val="4B5F76"/>
                </a:solidFill>
                <a:latin typeface="Trebuchet MS"/>
                <a:cs typeface="Trebuchet MS"/>
              </a:rPr>
              <a:t>analysis</a:t>
            </a:r>
            <a:r>
              <a:rPr sz="1200" b="1" spc="-68" dirty="0">
                <a:solidFill>
                  <a:srgbClr val="4B5F76"/>
                </a:solidFill>
                <a:latin typeface="Trebuchet MS"/>
                <a:cs typeface="Trebuchet MS"/>
              </a:rPr>
              <a:t> </a:t>
            </a:r>
            <a:r>
              <a:rPr sz="1200" b="1" dirty="0">
                <a:solidFill>
                  <a:srgbClr val="4B5F76"/>
                </a:solidFill>
                <a:latin typeface="Trebuchet MS"/>
                <a:cs typeface="Trebuchet MS"/>
              </a:rPr>
              <a:t>lead</a:t>
            </a:r>
            <a:r>
              <a:rPr sz="1200" b="1" spc="-60" dirty="0">
                <a:solidFill>
                  <a:srgbClr val="4B5F76"/>
                </a:solidFill>
                <a:latin typeface="Trebuchet MS"/>
                <a:cs typeface="Trebuchet MS"/>
              </a:rPr>
              <a:t> </a:t>
            </a:r>
            <a:r>
              <a:rPr sz="1200" b="1" spc="-8" dirty="0">
                <a:solidFill>
                  <a:srgbClr val="4B5F76"/>
                </a:solidFill>
                <a:latin typeface="Trebuchet MS"/>
                <a:cs typeface="Trebuchet MS"/>
              </a:rPr>
              <a:t>times</a:t>
            </a:r>
            <a:endParaRPr sz="1200">
              <a:latin typeface="Trebuchet MS"/>
              <a:cs typeface="Trebuchet MS"/>
            </a:endParaRPr>
          </a:p>
          <a:p>
            <a:pPr>
              <a:spcBef>
                <a:spcPts val="49"/>
              </a:spcBef>
              <a:buAutoNum type="arabicPlain"/>
            </a:pPr>
            <a:endParaRPr sz="1200">
              <a:latin typeface="Trebuchet MS"/>
              <a:cs typeface="Trebuchet MS"/>
            </a:endParaRPr>
          </a:p>
          <a:p>
            <a:pPr marL="128588" indent="-119063">
              <a:buAutoNum type="arabicPlain"/>
              <a:tabLst>
                <a:tab pos="128588" algn="l"/>
              </a:tabLst>
            </a:pPr>
            <a:r>
              <a:rPr sz="1200" spc="-41" dirty="0">
                <a:solidFill>
                  <a:srgbClr val="7E7E7E"/>
                </a:solidFill>
                <a:latin typeface="Trebuchet MS"/>
                <a:cs typeface="Trebuchet MS"/>
              </a:rPr>
              <a:t>Develop</a:t>
            </a:r>
            <a:r>
              <a:rPr sz="1200" spc="-15" dirty="0">
                <a:solidFill>
                  <a:srgbClr val="7E7E7E"/>
                </a:solidFill>
                <a:latin typeface="Trebuchet MS"/>
                <a:cs typeface="Trebuchet MS"/>
              </a:rPr>
              <a:t> </a:t>
            </a:r>
            <a:r>
              <a:rPr sz="1200" spc="-124" dirty="0">
                <a:solidFill>
                  <a:srgbClr val="7E7E7E"/>
                </a:solidFill>
                <a:latin typeface="Trebuchet MS"/>
                <a:cs typeface="Trebuchet MS"/>
              </a:rPr>
              <a:t>a</a:t>
            </a:r>
            <a:r>
              <a:rPr sz="1200" spc="-15" dirty="0">
                <a:solidFill>
                  <a:srgbClr val="7E7E7E"/>
                </a:solidFill>
                <a:latin typeface="Trebuchet MS"/>
                <a:cs typeface="Trebuchet MS"/>
              </a:rPr>
              <a:t> </a:t>
            </a:r>
            <a:r>
              <a:rPr sz="1200" spc="-8" dirty="0">
                <a:solidFill>
                  <a:srgbClr val="7E7E7E"/>
                </a:solidFill>
                <a:latin typeface="Trebuchet MS"/>
                <a:cs typeface="Trebuchet MS"/>
              </a:rPr>
              <a:t>portfolio</a:t>
            </a:r>
            <a:endParaRPr sz="1200">
              <a:latin typeface="Trebuchet MS"/>
              <a:cs typeface="Trebuchet MS"/>
            </a:endParaRPr>
          </a:p>
        </p:txBody>
      </p:sp>
      <p:sp>
        <p:nvSpPr>
          <p:cNvPr id="4" name="object 4"/>
          <p:cNvSpPr txBox="1"/>
          <p:nvPr/>
        </p:nvSpPr>
        <p:spPr>
          <a:xfrm>
            <a:off x="219075" y="1886007"/>
            <a:ext cx="1382554" cy="193803"/>
          </a:xfrm>
          <a:prstGeom prst="rect">
            <a:avLst/>
          </a:prstGeom>
        </p:spPr>
        <p:txBody>
          <a:bodyPr vert="horz" wrap="square" lIns="0" tIns="9049" rIns="0" bIns="0" rtlCol="0">
            <a:spAutoFit/>
          </a:bodyPr>
          <a:lstStyle/>
          <a:p>
            <a:pPr marL="9525">
              <a:spcBef>
                <a:spcPts val="71"/>
              </a:spcBef>
            </a:pPr>
            <a:r>
              <a:rPr sz="1200" dirty="0">
                <a:solidFill>
                  <a:srgbClr val="7E7E7E"/>
                </a:solidFill>
                <a:latin typeface="Trebuchet MS"/>
                <a:cs typeface="Trebuchet MS"/>
              </a:rPr>
              <a:t>4</a:t>
            </a:r>
            <a:r>
              <a:rPr sz="1200" spc="-30" dirty="0">
                <a:solidFill>
                  <a:srgbClr val="7E7E7E"/>
                </a:solidFill>
                <a:latin typeface="Trebuchet MS"/>
                <a:cs typeface="Trebuchet MS"/>
              </a:rPr>
              <a:t> </a:t>
            </a:r>
            <a:r>
              <a:rPr sz="1200" spc="-56" dirty="0">
                <a:solidFill>
                  <a:srgbClr val="7E7E7E"/>
                </a:solidFill>
                <a:latin typeface="Trebuchet MS"/>
                <a:cs typeface="Trebuchet MS"/>
              </a:rPr>
              <a:t>Define</a:t>
            </a:r>
            <a:r>
              <a:rPr sz="1200" spc="-34" dirty="0">
                <a:solidFill>
                  <a:srgbClr val="7E7E7E"/>
                </a:solidFill>
                <a:latin typeface="Trebuchet MS"/>
                <a:cs typeface="Trebuchet MS"/>
              </a:rPr>
              <a:t> </a:t>
            </a:r>
            <a:r>
              <a:rPr sz="1200" spc="-75" dirty="0">
                <a:solidFill>
                  <a:srgbClr val="7E7E7E"/>
                </a:solidFill>
                <a:latin typeface="Trebuchet MS"/>
                <a:cs typeface="Trebuchet MS"/>
              </a:rPr>
              <a:t>the</a:t>
            </a:r>
            <a:r>
              <a:rPr sz="1200" spc="-30" dirty="0">
                <a:solidFill>
                  <a:srgbClr val="7E7E7E"/>
                </a:solidFill>
                <a:latin typeface="Trebuchet MS"/>
                <a:cs typeface="Trebuchet MS"/>
              </a:rPr>
              <a:t> </a:t>
            </a:r>
            <a:r>
              <a:rPr sz="1200" spc="-79" dirty="0">
                <a:solidFill>
                  <a:srgbClr val="7E7E7E"/>
                </a:solidFill>
                <a:latin typeface="Trebuchet MS"/>
                <a:cs typeface="Trebuchet MS"/>
              </a:rPr>
              <a:t>objective</a:t>
            </a:r>
            <a:endParaRPr sz="1200">
              <a:latin typeface="Trebuchet MS"/>
              <a:cs typeface="Trebuchet MS"/>
            </a:endParaRPr>
          </a:p>
        </p:txBody>
      </p:sp>
      <p:sp>
        <p:nvSpPr>
          <p:cNvPr id="5" name="object 5"/>
          <p:cNvSpPr txBox="1"/>
          <p:nvPr/>
        </p:nvSpPr>
        <p:spPr>
          <a:xfrm>
            <a:off x="219076" y="2252282"/>
            <a:ext cx="1711166" cy="193803"/>
          </a:xfrm>
          <a:prstGeom prst="rect">
            <a:avLst/>
          </a:prstGeom>
        </p:spPr>
        <p:txBody>
          <a:bodyPr vert="horz" wrap="square" lIns="0" tIns="9049" rIns="0" bIns="0" rtlCol="0">
            <a:spAutoFit/>
          </a:bodyPr>
          <a:lstStyle/>
          <a:p>
            <a:pPr marL="9525">
              <a:spcBef>
                <a:spcPts val="71"/>
              </a:spcBef>
            </a:pPr>
            <a:r>
              <a:rPr sz="1200" dirty="0">
                <a:solidFill>
                  <a:srgbClr val="7E7E7E"/>
                </a:solidFill>
                <a:latin typeface="Trebuchet MS"/>
                <a:cs typeface="Trebuchet MS"/>
              </a:rPr>
              <a:t>5</a:t>
            </a:r>
            <a:r>
              <a:rPr sz="1200" spc="-34" dirty="0">
                <a:solidFill>
                  <a:srgbClr val="7E7E7E"/>
                </a:solidFill>
                <a:latin typeface="Trebuchet MS"/>
                <a:cs typeface="Trebuchet MS"/>
              </a:rPr>
              <a:t> </a:t>
            </a:r>
            <a:r>
              <a:rPr sz="1200" spc="-41" dirty="0">
                <a:solidFill>
                  <a:srgbClr val="7E7E7E"/>
                </a:solidFill>
                <a:latin typeface="Trebuchet MS"/>
                <a:cs typeface="Trebuchet MS"/>
              </a:rPr>
              <a:t>Upwards</a:t>
            </a:r>
            <a:r>
              <a:rPr sz="1200" spc="-26" dirty="0">
                <a:solidFill>
                  <a:srgbClr val="7E7E7E"/>
                </a:solidFill>
                <a:latin typeface="Trebuchet MS"/>
                <a:cs typeface="Trebuchet MS"/>
              </a:rPr>
              <a:t> </a:t>
            </a:r>
            <a:r>
              <a:rPr sz="1200" spc="-83" dirty="0">
                <a:solidFill>
                  <a:srgbClr val="7E7E7E"/>
                </a:solidFill>
                <a:latin typeface="Trebuchet MS"/>
                <a:cs typeface="Trebuchet MS"/>
              </a:rPr>
              <a:t>and</a:t>
            </a:r>
            <a:r>
              <a:rPr sz="1200" spc="-30" dirty="0">
                <a:solidFill>
                  <a:srgbClr val="7E7E7E"/>
                </a:solidFill>
                <a:latin typeface="Trebuchet MS"/>
                <a:cs typeface="Trebuchet MS"/>
              </a:rPr>
              <a:t> </a:t>
            </a:r>
            <a:r>
              <a:rPr sz="1200" spc="-38" dirty="0">
                <a:solidFill>
                  <a:srgbClr val="7E7E7E"/>
                </a:solidFill>
                <a:latin typeface="Trebuchet MS"/>
                <a:cs typeface="Trebuchet MS"/>
              </a:rPr>
              <a:t>downwards</a:t>
            </a:r>
            <a:endParaRPr sz="1200">
              <a:latin typeface="Trebuchet MS"/>
              <a:cs typeface="Trebuchet MS"/>
            </a:endParaRPr>
          </a:p>
        </p:txBody>
      </p:sp>
      <p:sp>
        <p:nvSpPr>
          <p:cNvPr id="6" name="object 6"/>
          <p:cNvSpPr txBox="1"/>
          <p:nvPr/>
        </p:nvSpPr>
        <p:spPr>
          <a:xfrm>
            <a:off x="219075" y="2618042"/>
            <a:ext cx="1405890" cy="193803"/>
          </a:xfrm>
          <a:prstGeom prst="rect">
            <a:avLst/>
          </a:prstGeom>
        </p:spPr>
        <p:txBody>
          <a:bodyPr vert="horz" wrap="square" lIns="0" tIns="9049" rIns="0" bIns="0" rtlCol="0">
            <a:spAutoFit/>
          </a:bodyPr>
          <a:lstStyle/>
          <a:p>
            <a:pPr marL="9525">
              <a:spcBef>
                <a:spcPts val="71"/>
              </a:spcBef>
            </a:pPr>
            <a:r>
              <a:rPr sz="1200" dirty="0">
                <a:solidFill>
                  <a:srgbClr val="7E7E7E"/>
                </a:solidFill>
                <a:latin typeface="Trebuchet MS"/>
                <a:cs typeface="Trebuchet MS"/>
              </a:rPr>
              <a:t>6</a:t>
            </a:r>
            <a:r>
              <a:rPr sz="1200" spc="-19" dirty="0">
                <a:solidFill>
                  <a:srgbClr val="7E7E7E"/>
                </a:solidFill>
                <a:latin typeface="Trebuchet MS"/>
                <a:cs typeface="Trebuchet MS"/>
              </a:rPr>
              <a:t> </a:t>
            </a:r>
            <a:r>
              <a:rPr sz="1200" spc="-68" dirty="0">
                <a:solidFill>
                  <a:srgbClr val="7E7E7E"/>
                </a:solidFill>
                <a:latin typeface="Trebuchet MS"/>
                <a:cs typeface="Trebuchet MS"/>
              </a:rPr>
              <a:t>Multiple</a:t>
            </a:r>
            <a:r>
              <a:rPr sz="1200" spc="-11" dirty="0">
                <a:solidFill>
                  <a:srgbClr val="7E7E7E"/>
                </a:solidFill>
                <a:latin typeface="Trebuchet MS"/>
                <a:cs typeface="Trebuchet MS"/>
              </a:rPr>
              <a:t> </a:t>
            </a:r>
            <a:r>
              <a:rPr sz="1200" spc="-90" dirty="0">
                <a:solidFill>
                  <a:srgbClr val="7E7E7E"/>
                </a:solidFill>
                <a:latin typeface="Trebuchet MS"/>
                <a:cs typeface="Trebuchet MS"/>
              </a:rPr>
              <a:t>time</a:t>
            </a:r>
            <a:r>
              <a:rPr sz="1200" spc="-11" dirty="0">
                <a:solidFill>
                  <a:srgbClr val="7E7E7E"/>
                </a:solidFill>
                <a:latin typeface="Trebuchet MS"/>
                <a:cs typeface="Trebuchet MS"/>
              </a:rPr>
              <a:t> </a:t>
            </a:r>
            <a:r>
              <a:rPr sz="1200" spc="-64" dirty="0">
                <a:solidFill>
                  <a:srgbClr val="7E7E7E"/>
                </a:solidFill>
                <a:latin typeface="Trebuchet MS"/>
                <a:cs typeface="Trebuchet MS"/>
              </a:rPr>
              <a:t>frames</a:t>
            </a:r>
            <a:endParaRPr sz="1200">
              <a:latin typeface="Trebuchet MS"/>
              <a:cs typeface="Trebuchet MS"/>
            </a:endParaRPr>
          </a:p>
        </p:txBody>
      </p:sp>
      <p:sp>
        <p:nvSpPr>
          <p:cNvPr id="7" name="object 7"/>
          <p:cNvSpPr txBox="1"/>
          <p:nvPr/>
        </p:nvSpPr>
        <p:spPr>
          <a:xfrm>
            <a:off x="219075" y="2983573"/>
            <a:ext cx="1520190" cy="193803"/>
          </a:xfrm>
          <a:prstGeom prst="rect">
            <a:avLst/>
          </a:prstGeom>
        </p:spPr>
        <p:txBody>
          <a:bodyPr vert="horz" wrap="square" lIns="0" tIns="9049" rIns="0" bIns="0" rtlCol="0">
            <a:spAutoFit/>
          </a:bodyPr>
          <a:lstStyle/>
          <a:p>
            <a:pPr marL="9525">
              <a:spcBef>
                <a:spcPts val="71"/>
              </a:spcBef>
            </a:pPr>
            <a:r>
              <a:rPr sz="1200" dirty="0">
                <a:solidFill>
                  <a:srgbClr val="7E7E7E"/>
                </a:solidFill>
                <a:latin typeface="Trebuchet MS"/>
                <a:cs typeface="Trebuchet MS"/>
              </a:rPr>
              <a:t>7</a:t>
            </a:r>
            <a:r>
              <a:rPr sz="1200" spc="-60" dirty="0">
                <a:solidFill>
                  <a:srgbClr val="7E7E7E"/>
                </a:solidFill>
                <a:latin typeface="Trebuchet MS"/>
                <a:cs typeface="Trebuchet MS"/>
              </a:rPr>
              <a:t> </a:t>
            </a:r>
            <a:r>
              <a:rPr sz="1200" spc="-34" dirty="0">
                <a:solidFill>
                  <a:srgbClr val="7E7E7E"/>
                </a:solidFill>
                <a:latin typeface="Trebuchet MS"/>
                <a:cs typeface="Trebuchet MS"/>
              </a:rPr>
              <a:t>Long</a:t>
            </a:r>
            <a:r>
              <a:rPr sz="1200" spc="-38" dirty="0">
                <a:solidFill>
                  <a:srgbClr val="7E7E7E"/>
                </a:solidFill>
                <a:latin typeface="Trebuchet MS"/>
                <a:cs typeface="Trebuchet MS"/>
              </a:rPr>
              <a:t> </a:t>
            </a:r>
            <a:r>
              <a:rPr sz="1200" spc="-56" dirty="0">
                <a:solidFill>
                  <a:srgbClr val="7E7E7E"/>
                </a:solidFill>
                <a:latin typeface="Trebuchet MS"/>
                <a:cs typeface="Trebuchet MS"/>
              </a:rPr>
              <a:t>term</a:t>
            </a:r>
            <a:r>
              <a:rPr sz="1200" spc="-34" dirty="0">
                <a:solidFill>
                  <a:srgbClr val="7E7E7E"/>
                </a:solidFill>
                <a:latin typeface="Trebuchet MS"/>
                <a:cs typeface="Trebuchet MS"/>
              </a:rPr>
              <a:t> </a:t>
            </a:r>
            <a:r>
              <a:rPr sz="1200" spc="-64" dirty="0">
                <a:solidFill>
                  <a:srgbClr val="7E7E7E"/>
                </a:solidFill>
                <a:latin typeface="Trebuchet MS"/>
                <a:cs typeface="Trebuchet MS"/>
              </a:rPr>
              <a:t>contracting</a:t>
            </a:r>
            <a:endParaRPr sz="1200">
              <a:latin typeface="Trebuchet MS"/>
              <a:cs typeface="Trebuchet MS"/>
            </a:endParaRPr>
          </a:p>
        </p:txBody>
      </p:sp>
      <p:sp>
        <p:nvSpPr>
          <p:cNvPr id="8" name="object 8"/>
          <p:cNvSpPr txBox="1"/>
          <p:nvPr/>
        </p:nvSpPr>
        <p:spPr>
          <a:xfrm>
            <a:off x="219075" y="3349751"/>
            <a:ext cx="2234565" cy="1671131"/>
          </a:xfrm>
          <a:prstGeom prst="rect">
            <a:avLst/>
          </a:prstGeom>
        </p:spPr>
        <p:txBody>
          <a:bodyPr vert="horz" wrap="square" lIns="0" tIns="9049" rIns="0" bIns="0" rtlCol="0">
            <a:spAutoFit/>
          </a:bodyPr>
          <a:lstStyle/>
          <a:p>
            <a:pPr marL="128588" indent="-119063">
              <a:spcBef>
                <a:spcPts val="71"/>
              </a:spcBef>
              <a:buAutoNum type="arabicPlain" startAt="8"/>
              <a:tabLst>
                <a:tab pos="128588" algn="l"/>
              </a:tabLst>
            </a:pPr>
            <a:r>
              <a:rPr sz="1200" spc="-15" dirty="0">
                <a:solidFill>
                  <a:srgbClr val="7E7E7E"/>
                </a:solidFill>
                <a:latin typeface="Trebuchet MS"/>
                <a:cs typeface="Trebuchet MS"/>
              </a:rPr>
              <a:t>Day</a:t>
            </a:r>
            <a:r>
              <a:rPr sz="1200" spc="-26" dirty="0">
                <a:solidFill>
                  <a:srgbClr val="7E7E7E"/>
                </a:solidFill>
                <a:latin typeface="Trebuchet MS"/>
                <a:cs typeface="Trebuchet MS"/>
              </a:rPr>
              <a:t> </a:t>
            </a:r>
            <a:r>
              <a:rPr sz="1200" spc="-94" dirty="0">
                <a:solidFill>
                  <a:srgbClr val="7E7E7E"/>
                </a:solidFill>
                <a:latin typeface="Trebuchet MS"/>
                <a:cs typeface="Trebuchet MS"/>
              </a:rPr>
              <a:t>ahead</a:t>
            </a:r>
            <a:r>
              <a:rPr sz="1200" spc="-30" dirty="0">
                <a:solidFill>
                  <a:srgbClr val="7E7E7E"/>
                </a:solidFill>
                <a:latin typeface="Trebuchet MS"/>
                <a:cs typeface="Trebuchet MS"/>
              </a:rPr>
              <a:t> </a:t>
            </a:r>
            <a:r>
              <a:rPr sz="1200" spc="-83" dirty="0">
                <a:solidFill>
                  <a:srgbClr val="7E7E7E"/>
                </a:solidFill>
                <a:latin typeface="Trebuchet MS"/>
                <a:cs typeface="Trebuchet MS"/>
              </a:rPr>
              <a:t>and</a:t>
            </a:r>
            <a:r>
              <a:rPr sz="1200" spc="-30" dirty="0">
                <a:solidFill>
                  <a:srgbClr val="7E7E7E"/>
                </a:solidFill>
                <a:latin typeface="Trebuchet MS"/>
                <a:cs typeface="Trebuchet MS"/>
              </a:rPr>
              <a:t> </a:t>
            </a:r>
            <a:r>
              <a:rPr sz="1200" spc="-8" dirty="0">
                <a:solidFill>
                  <a:srgbClr val="7E7E7E"/>
                </a:solidFill>
                <a:latin typeface="Trebuchet MS"/>
                <a:cs typeface="Trebuchet MS"/>
              </a:rPr>
              <a:t>intraday</a:t>
            </a:r>
            <a:endParaRPr sz="1200">
              <a:latin typeface="Trebuchet MS"/>
              <a:cs typeface="Trebuchet MS"/>
            </a:endParaRPr>
          </a:p>
          <a:p>
            <a:pPr>
              <a:spcBef>
                <a:spcPts val="45"/>
              </a:spcBef>
              <a:buClr>
                <a:srgbClr val="7E7E7E"/>
              </a:buClr>
              <a:buFont typeface="Trebuchet MS"/>
              <a:buAutoNum type="arabicPlain" startAt="8"/>
            </a:pPr>
            <a:endParaRPr sz="1200">
              <a:latin typeface="Trebuchet MS"/>
              <a:cs typeface="Trebuchet MS"/>
            </a:endParaRPr>
          </a:p>
          <a:p>
            <a:pPr marL="113824" indent="-104299">
              <a:buAutoNum type="arabicPlain" startAt="8"/>
              <a:tabLst>
                <a:tab pos="113824" algn="l"/>
              </a:tabLst>
            </a:pPr>
            <a:r>
              <a:rPr sz="1200" spc="-83" dirty="0">
                <a:solidFill>
                  <a:srgbClr val="7E7E7E"/>
                </a:solidFill>
                <a:latin typeface="Trebuchet MS"/>
                <a:cs typeface="Trebuchet MS"/>
              </a:rPr>
              <a:t>Availability</a:t>
            </a:r>
            <a:r>
              <a:rPr sz="1200" spc="23" dirty="0">
                <a:solidFill>
                  <a:srgbClr val="7E7E7E"/>
                </a:solidFill>
                <a:latin typeface="Trebuchet MS"/>
                <a:cs typeface="Trebuchet MS"/>
              </a:rPr>
              <a:t> </a:t>
            </a:r>
            <a:r>
              <a:rPr sz="1200" spc="-296" dirty="0">
                <a:solidFill>
                  <a:srgbClr val="7E7E7E"/>
                </a:solidFill>
                <a:latin typeface="Trebuchet MS"/>
                <a:cs typeface="Trebuchet MS"/>
              </a:rPr>
              <a:t>/</a:t>
            </a:r>
            <a:r>
              <a:rPr sz="1200" spc="8" dirty="0">
                <a:solidFill>
                  <a:srgbClr val="7E7E7E"/>
                </a:solidFill>
                <a:latin typeface="Trebuchet MS"/>
                <a:cs typeface="Trebuchet MS"/>
              </a:rPr>
              <a:t> </a:t>
            </a:r>
            <a:r>
              <a:rPr sz="1200" spc="-8" dirty="0">
                <a:solidFill>
                  <a:srgbClr val="7E7E7E"/>
                </a:solidFill>
                <a:latin typeface="Trebuchet MS"/>
                <a:cs typeface="Trebuchet MS"/>
              </a:rPr>
              <a:t>utilisation</a:t>
            </a:r>
            <a:endParaRPr sz="1200">
              <a:latin typeface="Trebuchet MS"/>
              <a:cs typeface="Trebuchet MS"/>
            </a:endParaRPr>
          </a:p>
          <a:p>
            <a:pPr>
              <a:spcBef>
                <a:spcPts val="49"/>
              </a:spcBef>
              <a:buClr>
                <a:srgbClr val="7E7E7E"/>
              </a:buClr>
              <a:buFont typeface="Trebuchet MS"/>
              <a:buAutoNum type="arabicPlain" startAt="8"/>
            </a:pPr>
            <a:endParaRPr sz="1200">
              <a:latin typeface="Trebuchet MS"/>
              <a:cs typeface="Trebuchet MS"/>
            </a:endParaRPr>
          </a:p>
          <a:p>
            <a:pPr marL="204311" indent="-194786">
              <a:buAutoNum type="arabicPlain" startAt="8"/>
              <a:tabLst>
                <a:tab pos="204311" algn="l"/>
              </a:tabLst>
            </a:pPr>
            <a:r>
              <a:rPr sz="1200" spc="-79" dirty="0">
                <a:solidFill>
                  <a:srgbClr val="7E7E7E"/>
                </a:solidFill>
                <a:latin typeface="Trebuchet MS"/>
                <a:cs typeface="Trebuchet MS"/>
              </a:rPr>
              <a:t>Explicitly</a:t>
            </a:r>
            <a:r>
              <a:rPr sz="1200" spc="8" dirty="0">
                <a:solidFill>
                  <a:srgbClr val="7E7E7E"/>
                </a:solidFill>
                <a:latin typeface="Trebuchet MS"/>
                <a:cs typeface="Trebuchet MS"/>
              </a:rPr>
              <a:t> </a:t>
            </a:r>
            <a:r>
              <a:rPr sz="1200" spc="-71" dirty="0">
                <a:solidFill>
                  <a:srgbClr val="7E7E7E"/>
                </a:solidFill>
                <a:latin typeface="Trebuchet MS"/>
                <a:cs typeface="Trebuchet MS"/>
              </a:rPr>
              <a:t>traded</a:t>
            </a:r>
            <a:r>
              <a:rPr sz="1200" spc="15" dirty="0">
                <a:solidFill>
                  <a:srgbClr val="7E7E7E"/>
                </a:solidFill>
                <a:latin typeface="Trebuchet MS"/>
                <a:cs typeface="Trebuchet MS"/>
              </a:rPr>
              <a:t> </a:t>
            </a:r>
            <a:r>
              <a:rPr sz="1200" spc="-45" dirty="0">
                <a:solidFill>
                  <a:srgbClr val="7E7E7E"/>
                </a:solidFill>
                <a:latin typeface="Trebuchet MS"/>
                <a:cs typeface="Trebuchet MS"/>
              </a:rPr>
              <a:t>interconnectors</a:t>
            </a:r>
            <a:endParaRPr sz="1200">
              <a:latin typeface="Trebuchet MS"/>
              <a:cs typeface="Trebuchet MS"/>
            </a:endParaRPr>
          </a:p>
          <a:p>
            <a:pPr>
              <a:spcBef>
                <a:spcPts val="49"/>
              </a:spcBef>
              <a:buClr>
                <a:srgbClr val="7E7E7E"/>
              </a:buClr>
              <a:buFont typeface="Trebuchet MS"/>
              <a:buAutoNum type="arabicPlain" startAt="8"/>
            </a:pPr>
            <a:endParaRPr sz="1200">
              <a:latin typeface="Trebuchet MS"/>
              <a:cs typeface="Trebuchet MS"/>
            </a:endParaRPr>
          </a:p>
          <a:p>
            <a:pPr marL="204311" indent="-194786">
              <a:buAutoNum type="arabicPlain" startAt="8"/>
              <a:tabLst>
                <a:tab pos="204311" algn="l"/>
              </a:tabLst>
            </a:pPr>
            <a:r>
              <a:rPr sz="1200" spc="-49" dirty="0">
                <a:solidFill>
                  <a:srgbClr val="7E7E7E"/>
                </a:solidFill>
                <a:latin typeface="Trebuchet MS"/>
                <a:cs typeface="Trebuchet MS"/>
              </a:rPr>
              <a:t>Interconnector</a:t>
            </a:r>
            <a:r>
              <a:rPr sz="1200" spc="-15" dirty="0">
                <a:solidFill>
                  <a:srgbClr val="7E7E7E"/>
                </a:solidFill>
                <a:latin typeface="Trebuchet MS"/>
                <a:cs typeface="Trebuchet MS"/>
              </a:rPr>
              <a:t> </a:t>
            </a:r>
            <a:r>
              <a:rPr sz="1200" spc="-34" dirty="0">
                <a:solidFill>
                  <a:srgbClr val="7E7E7E"/>
                </a:solidFill>
                <a:latin typeface="Trebuchet MS"/>
                <a:cs typeface="Trebuchet MS"/>
              </a:rPr>
              <a:t>export</a:t>
            </a:r>
            <a:r>
              <a:rPr sz="1200" spc="-38" dirty="0">
                <a:solidFill>
                  <a:srgbClr val="7E7E7E"/>
                </a:solidFill>
                <a:latin typeface="Trebuchet MS"/>
                <a:cs typeface="Trebuchet MS"/>
              </a:rPr>
              <a:t> </a:t>
            </a:r>
            <a:r>
              <a:rPr sz="1200" spc="-15" dirty="0">
                <a:solidFill>
                  <a:srgbClr val="7E7E7E"/>
                </a:solidFill>
                <a:latin typeface="Trebuchet MS"/>
                <a:cs typeface="Trebuchet MS"/>
              </a:rPr>
              <a:t>group</a:t>
            </a:r>
            <a:endParaRPr sz="1200">
              <a:latin typeface="Trebuchet MS"/>
              <a:cs typeface="Trebuchet MS"/>
            </a:endParaRPr>
          </a:p>
          <a:p>
            <a:pPr>
              <a:spcBef>
                <a:spcPts val="45"/>
              </a:spcBef>
              <a:buClr>
                <a:srgbClr val="7E7E7E"/>
              </a:buClr>
              <a:buFont typeface="Trebuchet MS"/>
              <a:buAutoNum type="arabicPlain" startAt="8"/>
            </a:pPr>
            <a:endParaRPr sz="1200">
              <a:latin typeface="Trebuchet MS"/>
              <a:cs typeface="Trebuchet MS"/>
            </a:endParaRPr>
          </a:p>
          <a:p>
            <a:pPr marL="204311" indent="-194786">
              <a:buAutoNum type="arabicPlain" startAt="8"/>
              <a:tabLst>
                <a:tab pos="204311" algn="l"/>
              </a:tabLst>
            </a:pPr>
            <a:r>
              <a:rPr sz="1200" spc="-49" dirty="0">
                <a:solidFill>
                  <a:srgbClr val="7E7E7E"/>
                </a:solidFill>
                <a:latin typeface="Trebuchet MS"/>
                <a:cs typeface="Trebuchet MS"/>
              </a:rPr>
              <a:t>Understand</a:t>
            </a:r>
            <a:r>
              <a:rPr sz="1200" spc="-30" dirty="0">
                <a:solidFill>
                  <a:srgbClr val="7E7E7E"/>
                </a:solidFill>
                <a:latin typeface="Trebuchet MS"/>
                <a:cs typeface="Trebuchet MS"/>
              </a:rPr>
              <a:t> </a:t>
            </a:r>
            <a:r>
              <a:rPr sz="1200" spc="-8" dirty="0">
                <a:solidFill>
                  <a:srgbClr val="7E7E7E"/>
                </a:solidFill>
                <a:latin typeface="Trebuchet MS"/>
                <a:cs typeface="Trebuchet MS"/>
              </a:rPr>
              <a:t>interactions</a:t>
            </a:r>
            <a:endParaRPr sz="1200">
              <a:latin typeface="Trebuchet MS"/>
              <a:cs typeface="Trebuchet MS"/>
            </a:endParaRPr>
          </a:p>
        </p:txBody>
      </p:sp>
      <p:sp>
        <p:nvSpPr>
          <p:cNvPr id="9" name="object 9"/>
          <p:cNvSpPr txBox="1"/>
          <p:nvPr/>
        </p:nvSpPr>
        <p:spPr>
          <a:xfrm>
            <a:off x="3549301" y="1765554"/>
            <a:ext cx="4937284" cy="1439818"/>
          </a:xfrm>
          <a:prstGeom prst="rect">
            <a:avLst/>
          </a:prstGeom>
        </p:spPr>
        <p:txBody>
          <a:bodyPr vert="horz" wrap="square" lIns="0" tIns="8573" rIns="0" bIns="0" rtlCol="0">
            <a:spAutoFit/>
          </a:bodyPr>
          <a:lstStyle/>
          <a:p>
            <a:pPr marL="9525" marR="3810">
              <a:lnSpc>
                <a:spcPct val="100099"/>
              </a:lnSpc>
              <a:spcBef>
                <a:spcPts val="68"/>
              </a:spcBef>
            </a:pPr>
            <a:r>
              <a:rPr sz="2100" spc="109" dirty="0">
                <a:solidFill>
                  <a:srgbClr val="5F0000"/>
                </a:solidFill>
                <a:latin typeface="Trebuchet MS"/>
                <a:cs typeface="Trebuchet MS"/>
              </a:rPr>
              <a:t>NGESO</a:t>
            </a:r>
            <a:r>
              <a:rPr sz="2100" spc="-71" dirty="0">
                <a:solidFill>
                  <a:srgbClr val="5F0000"/>
                </a:solidFill>
                <a:latin typeface="Trebuchet MS"/>
                <a:cs typeface="Trebuchet MS"/>
              </a:rPr>
              <a:t> </a:t>
            </a:r>
            <a:r>
              <a:rPr sz="2100" spc="-131" dirty="0">
                <a:solidFill>
                  <a:srgbClr val="5F0000"/>
                </a:solidFill>
                <a:latin typeface="Trebuchet MS"/>
                <a:cs typeface="Trebuchet MS"/>
              </a:rPr>
              <a:t>need</a:t>
            </a:r>
            <a:r>
              <a:rPr sz="2100" spc="-60" dirty="0">
                <a:solidFill>
                  <a:srgbClr val="5F0000"/>
                </a:solidFill>
                <a:latin typeface="Trebuchet MS"/>
                <a:cs typeface="Trebuchet MS"/>
              </a:rPr>
              <a:t> </a:t>
            </a:r>
            <a:r>
              <a:rPr sz="2100" spc="-8" dirty="0">
                <a:solidFill>
                  <a:srgbClr val="5F0000"/>
                </a:solidFill>
                <a:latin typeface="Trebuchet MS"/>
                <a:cs typeface="Trebuchet MS"/>
              </a:rPr>
              <a:t>to</a:t>
            </a:r>
            <a:r>
              <a:rPr sz="2100" spc="-56" dirty="0">
                <a:solidFill>
                  <a:srgbClr val="5F0000"/>
                </a:solidFill>
                <a:latin typeface="Trebuchet MS"/>
                <a:cs typeface="Trebuchet MS"/>
              </a:rPr>
              <a:t> </a:t>
            </a:r>
            <a:r>
              <a:rPr sz="2100" spc="-120" dirty="0">
                <a:solidFill>
                  <a:srgbClr val="5F0000"/>
                </a:solidFill>
                <a:latin typeface="Trebuchet MS"/>
                <a:cs typeface="Trebuchet MS"/>
              </a:rPr>
              <a:t>publish</a:t>
            </a:r>
            <a:r>
              <a:rPr sz="2100" spc="-64" dirty="0">
                <a:solidFill>
                  <a:srgbClr val="5F0000"/>
                </a:solidFill>
                <a:latin typeface="Trebuchet MS"/>
                <a:cs typeface="Trebuchet MS"/>
              </a:rPr>
              <a:t> more</a:t>
            </a:r>
            <a:r>
              <a:rPr sz="2100" spc="-45" dirty="0">
                <a:solidFill>
                  <a:srgbClr val="5F0000"/>
                </a:solidFill>
                <a:latin typeface="Trebuchet MS"/>
                <a:cs typeface="Trebuchet MS"/>
              </a:rPr>
              <a:t> </a:t>
            </a:r>
            <a:r>
              <a:rPr sz="2100" spc="-113" dirty="0">
                <a:solidFill>
                  <a:srgbClr val="5F0000"/>
                </a:solidFill>
                <a:latin typeface="Trebuchet MS"/>
                <a:cs typeface="Trebuchet MS"/>
              </a:rPr>
              <a:t>information</a:t>
            </a:r>
            <a:r>
              <a:rPr sz="2100" spc="-19" dirty="0">
                <a:solidFill>
                  <a:srgbClr val="5F0000"/>
                </a:solidFill>
                <a:latin typeface="Trebuchet MS"/>
                <a:cs typeface="Trebuchet MS"/>
              </a:rPr>
              <a:t> </a:t>
            </a:r>
            <a:r>
              <a:rPr spc="-19" dirty="0">
                <a:solidFill>
                  <a:srgbClr val="C00000"/>
                </a:solidFill>
                <a:latin typeface="Trebuchet MS"/>
                <a:cs typeface="Trebuchet MS"/>
              </a:rPr>
              <a:t>on </a:t>
            </a:r>
            <a:r>
              <a:rPr spc="-90" dirty="0">
                <a:solidFill>
                  <a:srgbClr val="C00000"/>
                </a:solidFill>
                <a:latin typeface="Trebuchet MS"/>
                <a:cs typeface="Trebuchet MS"/>
              </a:rPr>
              <a:t>their</a:t>
            </a:r>
            <a:r>
              <a:rPr spc="-34" dirty="0">
                <a:solidFill>
                  <a:srgbClr val="C00000"/>
                </a:solidFill>
                <a:latin typeface="Trebuchet MS"/>
                <a:cs typeface="Trebuchet MS"/>
              </a:rPr>
              <a:t> </a:t>
            </a:r>
            <a:r>
              <a:rPr spc="-127" dirty="0">
                <a:solidFill>
                  <a:srgbClr val="C00000"/>
                </a:solidFill>
                <a:latin typeface="Trebuchet MS"/>
                <a:cs typeface="Trebuchet MS"/>
              </a:rPr>
              <a:t>analysis</a:t>
            </a:r>
            <a:r>
              <a:rPr spc="-34" dirty="0">
                <a:solidFill>
                  <a:srgbClr val="C00000"/>
                </a:solidFill>
                <a:latin typeface="Trebuchet MS"/>
                <a:cs typeface="Trebuchet MS"/>
              </a:rPr>
              <a:t> </a:t>
            </a:r>
            <a:r>
              <a:rPr spc="-101" dirty="0">
                <a:solidFill>
                  <a:srgbClr val="C00000"/>
                </a:solidFill>
                <a:latin typeface="Trebuchet MS"/>
                <a:cs typeface="Trebuchet MS"/>
              </a:rPr>
              <a:t>of</a:t>
            </a:r>
            <a:r>
              <a:rPr spc="-26" dirty="0">
                <a:solidFill>
                  <a:srgbClr val="C00000"/>
                </a:solidFill>
                <a:latin typeface="Trebuchet MS"/>
                <a:cs typeface="Trebuchet MS"/>
              </a:rPr>
              <a:t> </a:t>
            </a:r>
            <a:r>
              <a:rPr spc="-120" dirty="0">
                <a:solidFill>
                  <a:srgbClr val="C00000"/>
                </a:solidFill>
                <a:latin typeface="Trebuchet MS"/>
                <a:cs typeface="Trebuchet MS"/>
              </a:rPr>
              <a:t>future</a:t>
            </a:r>
            <a:r>
              <a:rPr spc="-41" dirty="0">
                <a:solidFill>
                  <a:srgbClr val="C00000"/>
                </a:solidFill>
                <a:latin typeface="Trebuchet MS"/>
                <a:cs typeface="Trebuchet MS"/>
              </a:rPr>
              <a:t> </a:t>
            </a:r>
            <a:r>
              <a:rPr spc="-86" dirty="0">
                <a:solidFill>
                  <a:srgbClr val="C00000"/>
                </a:solidFill>
                <a:latin typeface="Trebuchet MS"/>
                <a:cs typeface="Trebuchet MS"/>
              </a:rPr>
              <a:t>constraints</a:t>
            </a:r>
            <a:r>
              <a:rPr spc="-26" dirty="0">
                <a:solidFill>
                  <a:srgbClr val="C00000"/>
                </a:solidFill>
                <a:latin typeface="Trebuchet MS"/>
                <a:cs typeface="Trebuchet MS"/>
              </a:rPr>
              <a:t> </a:t>
            </a:r>
            <a:r>
              <a:rPr spc="-15" dirty="0">
                <a:solidFill>
                  <a:srgbClr val="C00000"/>
                </a:solidFill>
                <a:latin typeface="Trebuchet MS"/>
                <a:cs typeface="Trebuchet MS"/>
              </a:rPr>
              <a:t>to</a:t>
            </a:r>
            <a:r>
              <a:rPr spc="-30" dirty="0">
                <a:solidFill>
                  <a:srgbClr val="C00000"/>
                </a:solidFill>
                <a:latin typeface="Trebuchet MS"/>
                <a:cs typeface="Trebuchet MS"/>
              </a:rPr>
              <a:t> </a:t>
            </a:r>
            <a:r>
              <a:rPr spc="-124" dirty="0">
                <a:solidFill>
                  <a:srgbClr val="C00000"/>
                </a:solidFill>
                <a:latin typeface="Trebuchet MS"/>
                <a:cs typeface="Trebuchet MS"/>
              </a:rPr>
              <a:t>help</a:t>
            </a:r>
            <a:r>
              <a:rPr spc="-38" dirty="0">
                <a:solidFill>
                  <a:srgbClr val="C00000"/>
                </a:solidFill>
                <a:latin typeface="Trebuchet MS"/>
                <a:cs typeface="Trebuchet MS"/>
              </a:rPr>
              <a:t> </a:t>
            </a:r>
            <a:r>
              <a:rPr spc="-113" dirty="0">
                <a:solidFill>
                  <a:srgbClr val="C00000"/>
                </a:solidFill>
                <a:latin typeface="Trebuchet MS"/>
                <a:cs typeface="Trebuchet MS"/>
              </a:rPr>
              <a:t>the</a:t>
            </a:r>
            <a:r>
              <a:rPr spc="-26" dirty="0">
                <a:solidFill>
                  <a:srgbClr val="C00000"/>
                </a:solidFill>
                <a:latin typeface="Trebuchet MS"/>
                <a:cs typeface="Trebuchet MS"/>
              </a:rPr>
              <a:t> </a:t>
            </a:r>
            <a:r>
              <a:rPr spc="-8" dirty="0">
                <a:solidFill>
                  <a:srgbClr val="C00000"/>
                </a:solidFill>
                <a:latin typeface="Trebuchet MS"/>
                <a:cs typeface="Trebuchet MS"/>
              </a:rPr>
              <a:t>sector </a:t>
            </a:r>
            <a:r>
              <a:rPr spc="-94" dirty="0">
                <a:solidFill>
                  <a:srgbClr val="C00000"/>
                </a:solidFill>
                <a:latin typeface="Trebuchet MS"/>
                <a:cs typeface="Trebuchet MS"/>
              </a:rPr>
              <a:t>understand</a:t>
            </a:r>
            <a:r>
              <a:rPr spc="-15" dirty="0">
                <a:solidFill>
                  <a:srgbClr val="C00000"/>
                </a:solidFill>
                <a:latin typeface="Trebuchet MS"/>
                <a:cs typeface="Trebuchet MS"/>
              </a:rPr>
              <a:t> </a:t>
            </a:r>
            <a:r>
              <a:rPr spc="-113" dirty="0">
                <a:solidFill>
                  <a:srgbClr val="C00000"/>
                </a:solidFill>
                <a:latin typeface="Trebuchet MS"/>
                <a:cs typeface="Trebuchet MS"/>
              </a:rPr>
              <a:t>the</a:t>
            </a:r>
            <a:r>
              <a:rPr spc="-23" dirty="0">
                <a:solidFill>
                  <a:srgbClr val="C00000"/>
                </a:solidFill>
                <a:latin typeface="Trebuchet MS"/>
                <a:cs typeface="Trebuchet MS"/>
              </a:rPr>
              <a:t> </a:t>
            </a:r>
            <a:r>
              <a:rPr spc="-79" dirty="0">
                <a:solidFill>
                  <a:srgbClr val="C00000"/>
                </a:solidFill>
                <a:latin typeface="Trebuchet MS"/>
                <a:cs typeface="Trebuchet MS"/>
              </a:rPr>
              <a:t>structure</a:t>
            </a:r>
            <a:r>
              <a:rPr spc="-15" dirty="0">
                <a:solidFill>
                  <a:srgbClr val="C00000"/>
                </a:solidFill>
                <a:latin typeface="Trebuchet MS"/>
                <a:cs typeface="Trebuchet MS"/>
              </a:rPr>
              <a:t> </a:t>
            </a:r>
            <a:r>
              <a:rPr spc="-113" dirty="0">
                <a:solidFill>
                  <a:srgbClr val="C00000"/>
                </a:solidFill>
                <a:latin typeface="Trebuchet MS"/>
                <a:cs typeface="Trebuchet MS"/>
              </a:rPr>
              <a:t>of</a:t>
            </a:r>
            <a:r>
              <a:rPr spc="-19" dirty="0">
                <a:solidFill>
                  <a:srgbClr val="C00000"/>
                </a:solidFill>
                <a:latin typeface="Trebuchet MS"/>
                <a:cs typeface="Trebuchet MS"/>
              </a:rPr>
              <a:t> </a:t>
            </a:r>
            <a:r>
              <a:rPr spc="-83" dirty="0">
                <a:solidFill>
                  <a:srgbClr val="C00000"/>
                </a:solidFill>
                <a:latin typeface="Trebuchet MS"/>
                <a:cs typeface="Trebuchet MS"/>
              </a:rPr>
              <a:t>constraints</a:t>
            </a:r>
            <a:r>
              <a:rPr spc="-11" dirty="0">
                <a:solidFill>
                  <a:srgbClr val="C00000"/>
                </a:solidFill>
                <a:latin typeface="Trebuchet MS"/>
                <a:cs typeface="Trebuchet MS"/>
              </a:rPr>
              <a:t> </a:t>
            </a:r>
            <a:r>
              <a:rPr spc="-19" dirty="0">
                <a:solidFill>
                  <a:srgbClr val="C00000"/>
                </a:solidFill>
                <a:latin typeface="Trebuchet MS"/>
                <a:cs typeface="Trebuchet MS"/>
              </a:rPr>
              <a:t>and </a:t>
            </a:r>
            <a:r>
              <a:rPr spc="-94" dirty="0">
                <a:solidFill>
                  <a:srgbClr val="C00000"/>
                </a:solidFill>
                <a:latin typeface="Trebuchet MS"/>
                <a:cs typeface="Trebuchet MS"/>
              </a:rPr>
              <a:t>assumptions</a:t>
            </a:r>
            <a:r>
              <a:rPr spc="-41" dirty="0">
                <a:solidFill>
                  <a:srgbClr val="C00000"/>
                </a:solidFill>
                <a:latin typeface="Trebuchet MS"/>
                <a:cs typeface="Trebuchet MS"/>
              </a:rPr>
              <a:t> </a:t>
            </a:r>
            <a:r>
              <a:rPr spc="-131" dirty="0">
                <a:solidFill>
                  <a:srgbClr val="C00000"/>
                </a:solidFill>
                <a:latin typeface="Trebuchet MS"/>
                <a:cs typeface="Trebuchet MS"/>
              </a:rPr>
              <a:t>that</a:t>
            </a:r>
            <a:r>
              <a:rPr spc="-38" dirty="0">
                <a:solidFill>
                  <a:srgbClr val="C00000"/>
                </a:solidFill>
                <a:latin typeface="Trebuchet MS"/>
                <a:cs typeface="Trebuchet MS"/>
              </a:rPr>
              <a:t> </a:t>
            </a:r>
            <a:r>
              <a:rPr spc="-56" dirty="0">
                <a:solidFill>
                  <a:srgbClr val="C00000"/>
                </a:solidFill>
                <a:latin typeface="Trebuchet MS"/>
                <a:cs typeface="Trebuchet MS"/>
              </a:rPr>
              <a:t>go</a:t>
            </a:r>
            <a:r>
              <a:rPr spc="-38" dirty="0">
                <a:solidFill>
                  <a:srgbClr val="C00000"/>
                </a:solidFill>
                <a:latin typeface="Trebuchet MS"/>
                <a:cs typeface="Trebuchet MS"/>
              </a:rPr>
              <a:t> </a:t>
            </a:r>
            <a:r>
              <a:rPr spc="-79" dirty="0">
                <a:solidFill>
                  <a:srgbClr val="C00000"/>
                </a:solidFill>
                <a:latin typeface="Trebuchet MS"/>
                <a:cs typeface="Trebuchet MS"/>
              </a:rPr>
              <a:t>into</a:t>
            </a:r>
            <a:r>
              <a:rPr spc="-45" dirty="0">
                <a:solidFill>
                  <a:srgbClr val="C00000"/>
                </a:solidFill>
                <a:latin typeface="Trebuchet MS"/>
                <a:cs typeface="Trebuchet MS"/>
              </a:rPr>
              <a:t> </a:t>
            </a:r>
            <a:r>
              <a:rPr spc="-113" dirty="0">
                <a:solidFill>
                  <a:srgbClr val="C00000"/>
                </a:solidFill>
                <a:latin typeface="Trebuchet MS"/>
                <a:cs typeface="Trebuchet MS"/>
              </a:rPr>
              <a:t>the</a:t>
            </a:r>
            <a:r>
              <a:rPr spc="-34" dirty="0">
                <a:solidFill>
                  <a:srgbClr val="C00000"/>
                </a:solidFill>
                <a:latin typeface="Trebuchet MS"/>
                <a:cs typeface="Trebuchet MS"/>
              </a:rPr>
              <a:t> </a:t>
            </a:r>
            <a:r>
              <a:rPr spc="-101" dirty="0">
                <a:solidFill>
                  <a:srgbClr val="C00000"/>
                </a:solidFill>
                <a:latin typeface="Trebuchet MS"/>
                <a:cs typeface="Trebuchet MS"/>
              </a:rPr>
              <a:t>forecasts</a:t>
            </a:r>
            <a:r>
              <a:rPr spc="-41" dirty="0">
                <a:solidFill>
                  <a:srgbClr val="C00000"/>
                </a:solidFill>
                <a:latin typeface="Trebuchet MS"/>
                <a:cs typeface="Trebuchet MS"/>
              </a:rPr>
              <a:t> </a:t>
            </a:r>
            <a:r>
              <a:rPr spc="-83" dirty="0">
                <a:solidFill>
                  <a:srgbClr val="C00000"/>
                </a:solidFill>
                <a:latin typeface="Trebuchet MS"/>
                <a:cs typeface="Trebuchet MS"/>
              </a:rPr>
              <a:t>used</a:t>
            </a:r>
            <a:r>
              <a:rPr spc="-38" dirty="0">
                <a:solidFill>
                  <a:srgbClr val="C00000"/>
                </a:solidFill>
                <a:latin typeface="Trebuchet MS"/>
                <a:cs typeface="Trebuchet MS"/>
              </a:rPr>
              <a:t> </a:t>
            </a:r>
            <a:r>
              <a:rPr spc="-15" dirty="0">
                <a:solidFill>
                  <a:srgbClr val="C00000"/>
                </a:solidFill>
                <a:latin typeface="Trebuchet MS"/>
                <a:cs typeface="Trebuchet MS"/>
              </a:rPr>
              <a:t>to</a:t>
            </a:r>
            <a:r>
              <a:rPr spc="-38" dirty="0">
                <a:solidFill>
                  <a:srgbClr val="C00000"/>
                </a:solidFill>
                <a:latin typeface="Trebuchet MS"/>
                <a:cs typeface="Trebuchet MS"/>
              </a:rPr>
              <a:t> </a:t>
            </a:r>
            <a:r>
              <a:rPr spc="-75" dirty="0">
                <a:solidFill>
                  <a:srgbClr val="C00000"/>
                </a:solidFill>
                <a:latin typeface="Trebuchet MS"/>
                <a:cs typeface="Trebuchet MS"/>
              </a:rPr>
              <a:t>justify </a:t>
            </a:r>
            <a:r>
              <a:rPr spc="-83" dirty="0">
                <a:solidFill>
                  <a:srgbClr val="C00000"/>
                </a:solidFill>
                <a:latin typeface="Trebuchet MS"/>
                <a:cs typeface="Trebuchet MS"/>
              </a:rPr>
              <a:t>decisions</a:t>
            </a:r>
            <a:r>
              <a:rPr spc="-41" dirty="0">
                <a:solidFill>
                  <a:srgbClr val="C00000"/>
                </a:solidFill>
                <a:latin typeface="Trebuchet MS"/>
                <a:cs typeface="Trebuchet MS"/>
              </a:rPr>
              <a:t> </a:t>
            </a:r>
            <a:r>
              <a:rPr dirty="0">
                <a:solidFill>
                  <a:srgbClr val="C00000"/>
                </a:solidFill>
                <a:latin typeface="Trebuchet MS"/>
                <a:cs typeface="Trebuchet MS"/>
              </a:rPr>
              <a:t>on</a:t>
            </a:r>
            <a:r>
              <a:rPr spc="-41" dirty="0">
                <a:solidFill>
                  <a:srgbClr val="C00000"/>
                </a:solidFill>
                <a:latin typeface="Trebuchet MS"/>
                <a:cs typeface="Trebuchet MS"/>
              </a:rPr>
              <a:t> </a:t>
            </a:r>
            <a:r>
              <a:rPr spc="-75" dirty="0">
                <a:solidFill>
                  <a:srgbClr val="C00000"/>
                </a:solidFill>
                <a:latin typeface="Trebuchet MS"/>
                <a:cs typeface="Trebuchet MS"/>
              </a:rPr>
              <a:t>transmission</a:t>
            </a:r>
            <a:r>
              <a:rPr spc="-38" dirty="0">
                <a:solidFill>
                  <a:srgbClr val="C00000"/>
                </a:solidFill>
                <a:latin typeface="Trebuchet MS"/>
                <a:cs typeface="Trebuchet MS"/>
              </a:rPr>
              <a:t> </a:t>
            </a:r>
            <a:r>
              <a:rPr spc="-131" dirty="0">
                <a:solidFill>
                  <a:srgbClr val="C00000"/>
                </a:solidFill>
                <a:latin typeface="Trebuchet MS"/>
                <a:cs typeface="Trebuchet MS"/>
              </a:rPr>
              <a:t>investment,</a:t>
            </a:r>
            <a:r>
              <a:rPr spc="-225" dirty="0">
                <a:solidFill>
                  <a:srgbClr val="C00000"/>
                </a:solidFill>
                <a:latin typeface="Trebuchet MS"/>
                <a:cs typeface="Trebuchet MS"/>
              </a:rPr>
              <a:t> </a:t>
            </a:r>
            <a:r>
              <a:rPr spc="-113" dirty="0">
                <a:solidFill>
                  <a:srgbClr val="C00000"/>
                </a:solidFill>
                <a:latin typeface="Trebuchet MS"/>
                <a:cs typeface="Trebuchet MS"/>
              </a:rPr>
              <a:t>market</a:t>
            </a:r>
            <a:r>
              <a:rPr spc="-38" dirty="0">
                <a:solidFill>
                  <a:srgbClr val="C00000"/>
                </a:solidFill>
                <a:latin typeface="Trebuchet MS"/>
                <a:cs typeface="Trebuchet MS"/>
              </a:rPr>
              <a:t> </a:t>
            </a:r>
            <a:r>
              <a:rPr spc="-56" dirty="0">
                <a:solidFill>
                  <a:srgbClr val="C00000"/>
                </a:solidFill>
                <a:latin typeface="Trebuchet MS"/>
                <a:cs typeface="Trebuchet MS"/>
              </a:rPr>
              <a:t>design.</a:t>
            </a:r>
            <a:endParaRPr>
              <a:latin typeface="Trebuchet MS"/>
              <a:cs typeface="Trebuchet M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690623" y="-4763"/>
            <a:ext cx="6458426" cy="5153025"/>
            <a:chOff x="3587496" y="-6350"/>
            <a:chExt cx="8611235" cy="6870700"/>
          </a:xfrm>
        </p:grpSpPr>
        <p:sp>
          <p:nvSpPr>
            <p:cNvPr id="3" name="object 3"/>
            <p:cNvSpPr/>
            <p:nvPr/>
          </p:nvSpPr>
          <p:spPr>
            <a:xfrm>
              <a:off x="3669792" y="0"/>
              <a:ext cx="8522335" cy="6858000"/>
            </a:xfrm>
            <a:custGeom>
              <a:avLst/>
              <a:gdLst/>
              <a:ahLst/>
              <a:cxnLst/>
              <a:rect l="l" t="t" r="r" b="b"/>
              <a:pathLst>
                <a:path w="8522335" h="6858000">
                  <a:moveTo>
                    <a:pt x="8522208" y="0"/>
                  </a:moveTo>
                  <a:lnTo>
                    <a:pt x="0" y="0"/>
                  </a:lnTo>
                  <a:lnTo>
                    <a:pt x="0" y="6858000"/>
                  </a:lnTo>
                  <a:lnTo>
                    <a:pt x="8522208" y="6858000"/>
                  </a:lnTo>
                  <a:lnTo>
                    <a:pt x="8522208" y="0"/>
                  </a:lnTo>
                  <a:close/>
                </a:path>
              </a:pathLst>
            </a:custGeom>
            <a:solidFill>
              <a:srgbClr val="FFFFFF"/>
            </a:solidFill>
          </p:spPr>
          <p:txBody>
            <a:bodyPr wrap="square" lIns="0" tIns="0" rIns="0" bIns="0" rtlCol="0"/>
            <a:lstStyle/>
            <a:p>
              <a:endParaRPr sz="1350"/>
            </a:p>
          </p:txBody>
        </p:sp>
        <p:sp>
          <p:nvSpPr>
            <p:cNvPr id="4" name="object 4"/>
            <p:cNvSpPr/>
            <p:nvPr/>
          </p:nvSpPr>
          <p:spPr>
            <a:xfrm>
              <a:off x="3669792" y="0"/>
              <a:ext cx="8522335" cy="6858000"/>
            </a:xfrm>
            <a:custGeom>
              <a:avLst/>
              <a:gdLst/>
              <a:ahLst/>
              <a:cxnLst/>
              <a:rect l="l" t="t" r="r" b="b"/>
              <a:pathLst>
                <a:path w="8522335" h="6858000">
                  <a:moveTo>
                    <a:pt x="0" y="6858000"/>
                  </a:moveTo>
                  <a:lnTo>
                    <a:pt x="8522208" y="6858000"/>
                  </a:lnTo>
                  <a:lnTo>
                    <a:pt x="8522208" y="0"/>
                  </a:lnTo>
                  <a:lnTo>
                    <a:pt x="0" y="0"/>
                  </a:lnTo>
                  <a:lnTo>
                    <a:pt x="0" y="6858000"/>
                  </a:lnTo>
                  <a:close/>
                </a:path>
              </a:pathLst>
            </a:custGeom>
            <a:ln w="12700">
              <a:solidFill>
                <a:srgbClr val="FFFFFF"/>
              </a:solidFill>
            </a:ln>
          </p:spPr>
          <p:txBody>
            <a:bodyPr wrap="square" lIns="0" tIns="0" rIns="0" bIns="0" rtlCol="0"/>
            <a:lstStyle/>
            <a:p>
              <a:endParaRPr sz="1350"/>
            </a:p>
          </p:txBody>
        </p:sp>
        <p:pic>
          <p:nvPicPr>
            <p:cNvPr id="5" name="object 5"/>
            <p:cNvPicPr/>
            <p:nvPr/>
          </p:nvPicPr>
          <p:blipFill>
            <a:blip r:embed="rId2" cstate="print"/>
            <a:stretch>
              <a:fillRect/>
            </a:stretch>
          </p:blipFill>
          <p:spPr>
            <a:xfrm>
              <a:off x="3587496" y="51814"/>
              <a:ext cx="8604504" cy="6806182"/>
            </a:xfrm>
            <a:prstGeom prst="rect">
              <a:avLst/>
            </a:prstGeom>
          </p:spPr>
        </p:pic>
      </p:grpSp>
      <p:sp>
        <p:nvSpPr>
          <p:cNvPr id="6" name="object 6"/>
          <p:cNvSpPr txBox="1">
            <a:spLocks noGrp="1"/>
          </p:cNvSpPr>
          <p:nvPr>
            <p:ph type="title"/>
          </p:nvPr>
        </p:nvSpPr>
        <p:spPr>
          <a:xfrm>
            <a:off x="44291" y="100198"/>
            <a:ext cx="6630115" cy="425116"/>
          </a:xfrm>
          <a:prstGeom prst="rect">
            <a:avLst/>
          </a:prstGeom>
        </p:spPr>
        <p:txBody>
          <a:bodyPr vert="horz" wrap="square" lIns="0" tIns="9525" rIns="0" bIns="0" rtlCol="0">
            <a:spAutoFit/>
          </a:bodyPr>
          <a:lstStyle/>
          <a:p>
            <a:pPr marL="9525">
              <a:spcBef>
                <a:spcPts val="75"/>
              </a:spcBef>
            </a:pPr>
            <a:r>
              <a:rPr spc="-120" dirty="0"/>
              <a:t>Recommendations</a:t>
            </a:r>
          </a:p>
        </p:txBody>
      </p:sp>
      <p:sp>
        <p:nvSpPr>
          <p:cNvPr id="7" name="object 7"/>
          <p:cNvSpPr txBox="1"/>
          <p:nvPr/>
        </p:nvSpPr>
        <p:spPr>
          <a:xfrm>
            <a:off x="6804089" y="1208722"/>
            <a:ext cx="1990249" cy="425116"/>
          </a:xfrm>
          <a:prstGeom prst="rect">
            <a:avLst/>
          </a:prstGeom>
        </p:spPr>
        <p:txBody>
          <a:bodyPr vert="horz" wrap="square" lIns="0" tIns="9525" rIns="0" bIns="0" rtlCol="0">
            <a:spAutoFit/>
          </a:bodyPr>
          <a:lstStyle/>
          <a:p>
            <a:pPr marL="9525" marR="3810">
              <a:spcBef>
                <a:spcPts val="75"/>
              </a:spcBef>
            </a:pPr>
            <a:r>
              <a:rPr sz="1350" dirty="0">
                <a:solidFill>
                  <a:srgbClr val="C00000"/>
                </a:solidFill>
                <a:latin typeface="Trebuchet MS"/>
                <a:cs typeface="Trebuchet MS"/>
              </a:rPr>
              <a:t>How</a:t>
            </a:r>
            <a:r>
              <a:rPr sz="1350" spc="-4" dirty="0">
                <a:solidFill>
                  <a:srgbClr val="C00000"/>
                </a:solidFill>
                <a:latin typeface="Trebuchet MS"/>
                <a:cs typeface="Trebuchet MS"/>
              </a:rPr>
              <a:t> </a:t>
            </a:r>
            <a:r>
              <a:rPr sz="1350" spc="-86" dirty="0">
                <a:solidFill>
                  <a:srgbClr val="C00000"/>
                </a:solidFill>
                <a:latin typeface="Trebuchet MS"/>
                <a:cs typeface="Trebuchet MS"/>
              </a:rPr>
              <a:t>we</a:t>
            </a:r>
            <a:r>
              <a:rPr sz="1350" spc="8" dirty="0">
                <a:solidFill>
                  <a:srgbClr val="C00000"/>
                </a:solidFill>
                <a:latin typeface="Trebuchet MS"/>
                <a:cs typeface="Trebuchet MS"/>
              </a:rPr>
              <a:t> </a:t>
            </a:r>
            <a:r>
              <a:rPr sz="1350" spc="-116" dirty="0">
                <a:solidFill>
                  <a:srgbClr val="C00000"/>
                </a:solidFill>
                <a:latin typeface="Trebuchet MS"/>
                <a:cs typeface="Trebuchet MS"/>
              </a:rPr>
              <a:t>manage</a:t>
            </a:r>
            <a:r>
              <a:rPr sz="1350" spc="-8" dirty="0">
                <a:solidFill>
                  <a:srgbClr val="C00000"/>
                </a:solidFill>
                <a:latin typeface="Trebuchet MS"/>
                <a:cs typeface="Trebuchet MS"/>
              </a:rPr>
              <a:t> </a:t>
            </a:r>
            <a:r>
              <a:rPr sz="1350" spc="-56" dirty="0">
                <a:solidFill>
                  <a:srgbClr val="C00000"/>
                </a:solidFill>
                <a:latin typeface="Trebuchet MS"/>
                <a:cs typeface="Trebuchet MS"/>
              </a:rPr>
              <a:t>constraints </a:t>
            </a:r>
            <a:r>
              <a:rPr sz="1350" spc="-8" dirty="0">
                <a:solidFill>
                  <a:srgbClr val="C00000"/>
                </a:solidFill>
                <a:latin typeface="Trebuchet MS"/>
                <a:cs typeface="Trebuchet MS"/>
              </a:rPr>
              <a:t>today</a:t>
            </a:r>
            <a:endParaRPr sz="1350">
              <a:latin typeface="Trebuchet MS"/>
              <a:cs typeface="Trebuchet MS"/>
            </a:endParaRPr>
          </a:p>
        </p:txBody>
      </p:sp>
      <p:sp>
        <p:nvSpPr>
          <p:cNvPr id="8" name="object 8"/>
          <p:cNvSpPr txBox="1"/>
          <p:nvPr/>
        </p:nvSpPr>
        <p:spPr>
          <a:xfrm>
            <a:off x="219075" y="788956"/>
            <a:ext cx="1148239" cy="193803"/>
          </a:xfrm>
          <a:prstGeom prst="rect">
            <a:avLst/>
          </a:prstGeom>
        </p:spPr>
        <p:txBody>
          <a:bodyPr vert="horz" wrap="square" lIns="0" tIns="9049" rIns="0" bIns="0" rtlCol="0">
            <a:spAutoFit/>
          </a:bodyPr>
          <a:lstStyle/>
          <a:p>
            <a:pPr marL="9525">
              <a:spcBef>
                <a:spcPts val="71"/>
              </a:spcBef>
            </a:pPr>
            <a:r>
              <a:rPr sz="1200" dirty="0">
                <a:solidFill>
                  <a:srgbClr val="7E7E7E"/>
                </a:solidFill>
                <a:latin typeface="Trebuchet MS"/>
                <a:cs typeface="Trebuchet MS"/>
              </a:rPr>
              <a:t>1</a:t>
            </a:r>
            <a:r>
              <a:rPr sz="1200" spc="-38" dirty="0">
                <a:solidFill>
                  <a:srgbClr val="7E7E7E"/>
                </a:solidFill>
                <a:latin typeface="Trebuchet MS"/>
                <a:cs typeface="Trebuchet MS"/>
              </a:rPr>
              <a:t> </a:t>
            </a:r>
            <a:r>
              <a:rPr sz="1200" spc="-83" dirty="0">
                <a:solidFill>
                  <a:srgbClr val="7E7E7E"/>
                </a:solidFill>
                <a:latin typeface="Trebuchet MS"/>
                <a:cs typeface="Trebuchet MS"/>
              </a:rPr>
              <a:t>public</a:t>
            </a:r>
            <a:r>
              <a:rPr sz="1200" spc="-34" dirty="0">
                <a:solidFill>
                  <a:srgbClr val="7E7E7E"/>
                </a:solidFill>
                <a:latin typeface="Trebuchet MS"/>
                <a:cs typeface="Trebuchet MS"/>
              </a:rPr>
              <a:t> </a:t>
            </a:r>
            <a:r>
              <a:rPr sz="1200" spc="-38" dirty="0">
                <a:solidFill>
                  <a:srgbClr val="7E7E7E"/>
                </a:solidFill>
                <a:latin typeface="Trebuchet MS"/>
                <a:cs typeface="Trebuchet MS"/>
              </a:rPr>
              <a:t>more</a:t>
            </a:r>
            <a:r>
              <a:rPr sz="1200" spc="-15" dirty="0">
                <a:solidFill>
                  <a:srgbClr val="7E7E7E"/>
                </a:solidFill>
                <a:latin typeface="Trebuchet MS"/>
                <a:cs typeface="Trebuchet MS"/>
              </a:rPr>
              <a:t> </a:t>
            </a:r>
            <a:r>
              <a:rPr sz="1200" spc="-56" dirty="0">
                <a:solidFill>
                  <a:srgbClr val="7E7E7E"/>
                </a:solidFill>
                <a:latin typeface="Trebuchet MS"/>
                <a:cs typeface="Trebuchet MS"/>
              </a:rPr>
              <a:t>info</a:t>
            </a:r>
            <a:endParaRPr sz="1200">
              <a:latin typeface="Trebuchet MS"/>
              <a:cs typeface="Trebuchet MS"/>
            </a:endParaRPr>
          </a:p>
        </p:txBody>
      </p:sp>
      <p:sp>
        <p:nvSpPr>
          <p:cNvPr id="9" name="object 9"/>
          <p:cNvSpPr txBox="1"/>
          <p:nvPr/>
        </p:nvSpPr>
        <p:spPr>
          <a:xfrm>
            <a:off x="219075" y="1154716"/>
            <a:ext cx="1261110" cy="193803"/>
          </a:xfrm>
          <a:prstGeom prst="rect">
            <a:avLst/>
          </a:prstGeom>
        </p:spPr>
        <p:txBody>
          <a:bodyPr vert="horz" wrap="square" lIns="0" tIns="9049" rIns="0" bIns="0" rtlCol="0">
            <a:spAutoFit/>
          </a:bodyPr>
          <a:lstStyle/>
          <a:p>
            <a:pPr marL="9525">
              <a:spcBef>
                <a:spcPts val="71"/>
              </a:spcBef>
            </a:pPr>
            <a:r>
              <a:rPr sz="1200" dirty="0">
                <a:solidFill>
                  <a:srgbClr val="7E7E7E"/>
                </a:solidFill>
                <a:latin typeface="Trebuchet MS"/>
                <a:cs typeface="Trebuchet MS"/>
              </a:rPr>
              <a:t>2</a:t>
            </a:r>
            <a:r>
              <a:rPr sz="1200" spc="-19" dirty="0">
                <a:solidFill>
                  <a:srgbClr val="7E7E7E"/>
                </a:solidFill>
                <a:latin typeface="Trebuchet MS"/>
                <a:cs typeface="Trebuchet MS"/>
              </a:rPr>
              <a:t> </a:t>
            </a:r>
            <a:r>
              <a:rPr sz="1200" spc="-83" dirty="0">
                <a:solidFill>
                  <a:srgbClr val="7E7E7E"/>
                </a:solidFill>
                <a:latin typeface="Trebuchet MS"/>
                <a:cs typeface="Trebuchet MS"/>
              </a:rPr>
              <a:t>analysis</a:t>
            </a:r>
            <a:r>
              <a:rPr sz="1200" spc="-19" dirty="0">
                <a:solidFill>
                  <a:srgbClr val="7E7E7E"/>
                </a:solidFill>
                <a:latin typeface="Trebuchet MS"/>
                <a:cs typeface="Trebuchet MS"/>
              </a:rPr>
              <a:t> </a:t>
            </a:r>
            <a:r>
              <a:rPr sz="1200" spc="-98" dirty="0">
                <a:solidFill>
                  <a:srgbClr val="7E7E7E"/>
                </a:solidFill>
                <a:latin typeface="Trebuchet MS"/>
                <a:cs typeface="Trebuchet MS"/>
              </a:rPr>
              <a:t>lead</a:t>
            </a:r>
            <a:r>
              <a:rPr sz="1200" spc="-11" dirty="0">
                <a:solidFill>
                  <a:srgbClr val="7E7E7E"/>
                </a:solidFill>
                <a:latin typeface="Trebuchet MS"/>
                <a:cs typeface="Trebuchet MS"/>
              </a:rPr>
              <a:t> </a:t>
            </a:r>
            <a:r>
              <a:rPr sz="1200" spc="-56" dirty="0">
                <a:solidFill>
                  <a:srgbClr val="7E7E7E"/>
                </a:solidFill>
                <a:latin typeface="Trebuchet MS"/>
                <a:cs typeface="Trebuchet MS"/>
              </a:rPr>
              <a:t>times</a:t>
            </a:r>
            <a:endParaRPr sz="1200">
              <a:latin typeface="Trebuchet MS"/>
              <a:cs typeface="Trebuchet MS"/>
            </a:endParaRPr>
          </a:p>
        </p:txBody>
      </p:sp>
      <p:sp>
        <p:nvSpPr>
          <p:cNvPr id="10" name="object 10"/>
          <p:cNvSpPr txBox="1"/>
          <p:nvPr/>
        </p:nvSpPr>
        <p:spPr>
          <a:xfrm>
            <a:off x="219075" y="1520475"/>
            <a:ext cx="1515904" cy="193803"/>
          </a:xfrm>
          <a:prstGeom prst="rect">
            <a:avLst/>
          </a:prstGeom>
        </p:spPr>
        <p:txBody>
          <a:bodyPr vert="horz" wrap="square" lIns="0" tIns="9049" rIns="0" bIns="0" rtlCol="0">
            <a:spAutoFit/>
          </a:bodyPr>
          <a:lstStyle/>
          <a:p>
            <a:pPr marL="9525">
              <a:spcBef>
                <a:spcPts val="71"/>
              </a:spcBef>
            </a:pPr>
            <a:r>
              <a:rPr sz="1200" b="1" dirty="0">
                <a:solidFill>
                  <a:srgbClr val="4B5F76"/>
                </a:solidFill>
                <a:latin typeface="Trebuchet MS"/>
                <a:cs typeface="Trebuchet MS"/>
              </a:rPr>
              <a:t>3</a:t>
            </a:r>
            <a:r>
              <a:rPr sz="1200" b="1" spc="-49" dirty="0">
                <a:solidFill>
                  <a:srgbClr val="4B5F76"/>
                </a:solidFill>
                <a:latin typeface="Trebuchet MS"/>
                <a:cs typeface="Trebuchet MS"/>
              </a:rPr>
              <a:t> </a:t>
            </a:r>
            <a:r>
              <a:rPr sz="1200" b="1" dirty="0">
                <a:solidFill>
                  <a:srgbClr val="4B5F76"/>
                </a:solidFill>
                <a:latin typeface="Trebuchet MS"/>
                <a:cs typeface="Trebuchet MS"/>
              </a:rPr>
              <a:t>Develop</a:t>
            </a:r>
            <a:r>
              <a:rPr sz="1200" b="1" spc="-11" dirty="0">
                <a:solidFill>
                  <a:srgbClr val="4B5F76"/>
                </a:solidFill>
                <a:latin typeface="Trebuchet MS"/>
                <a:cs typeface="Trebuchet MS"/>
              </a:rPr>
              <a:t> </a:t>
            </a:r>
            <a:r>
              <a:rPr sz="1200" b="1" dirty="0">
                <a:solidFill>
                  <a:srgbClr val="4B5F76"/>
                </a:solidFill>
                <a:latin typeface="Trebuchet MS"/>
                <a:cs typeface="Trebuchet MS"/>
              </a:rPr>
              <a:t>a</a:t>
            </a:r>
            <a:r>
              <a:rPr sz="1200" b="1" spc="-49" dirty="0">
                <a:solidFill>
                  <a:srgbClr val="4B5F76"/>
                </a:solidFill>
                <a:latin typeface="Trebuchet MS"/>
                <a:cs typeface="Trebuchet MS"/>
              </a:rPr>
              <a:t> </a:t>
            </a:r>
            <a:r>
              <a:rPr sz="1200" b="1" spc="-8" dirty="0">
                <a:solidFill>
                  <a:srgbClr val="4B5F76"/>
                </a:solidFill>
                <a:latin typeface="Trebuchet MS"/>
                <a:cs typeface="Trebuchet MS"/>
              </a:rPr>
              <a:t>portfolio</a:t>
            </a:r>
            <a:endParaRPr sz="1200">
              <a:latin typeface="Trebuchet MS"/>
              <a:cs typeface="Trebuchet MS"/>
            </a:endParaRPr>
          </a:p>
        </p:txBody>
      </p:sp>
      <p:sp>
        <p:nvSpPr>
          <p:cNvPr id="11" name="object 11"/>
          <p:cNvSpPr txBox="1"/>
          <p:nvPr/>
        </p:nvSpPr>
        <p:spPr>
          <a:xfrm>
            <a:off x="219075" y="1886007"/>
            <a:ext cx="2234565" cy="3148458"/>
          </a:xfrm>
          <a:prstGeom prst="rect">
            <a:avLst/>
          </a:prstGeom>
        </p:spPr>
        <p:txBody>
          <a:bodyPr vert="horz" wrap="square" lIns="0" tIns="9049" rIns="0" bIns="0" rtlCol="0">
            <a:spAutoFit/>
          </a:bodyPr>
          <a:lstStyle/>
          <a:p>
            <a:pPr marL="136208" indent="-126683">
              <a:spcBef>
                <a:spcPts val="71"/>
              </a:spcBef>
              <a:buAutoNum type="arabicPlain" startAt="4"/>
              <a:tabLst>
                <a:tab pos="136208" algn="l"/>
              </a:tabLst>
            </a:pPr>
            <a:r>
              <a:rPr sz="1200" b="1" dirty="0">
                <a:solidFill>
                  <a:srgbClr val="4B5F76"/>
                </a:solidFill>
                <a:latin typeface="Trebuchet MS"/>
                <a:cs typeface="Trebuchet MS"/>
              </a:rPr>
              <a:t>Define</a:t>
            </a:r>
            <a:r>
              <a:rPr sz="1200" b="1" spc="-26" dirty="0">
                <a:solidFill>
                  <a:srgbClr val="4B5F76"/>
                </a:solidFill>
                <a:latin typeface="Trebuchet MS"/>
                <a:cs typeface="Trebuchet MS"/>
              </a:rPr>
              <a:t> </a:t>
            </a:r>
            <a:r>
              <a:rPr sz="1200" b="1" dirty="0">
                <a:solidFill>
                  <a:srgbClr val="4B5F76"/>
                </a:solidFill>
                <a:latin typeface="Trebuchet MS"/>
                <a:cs typeface="Trebuchet MS"/>
              </a:rPr>
              <a:t>the</a:t>
            </a:r>
            <a:r>
              <a:rPr sz="1200" b="1" spc="-45" dirty="0">
                <a:solidFill>
                  <a:srgbClr val="4B5F76"/>
                </a:solidFill>
                <a:latin typeface="Trebuchet MS"/>
                <a:cs typeface="Trebuchet MS"/>
              </a:rPr>
              <a:t> </a:t>
            </a:r>
            <a:r>
              <a:rPr sz="1200" b="1" spc="-8" dirty="0">
                <a:solidFill>
                  <a:srgbClr val="4B5F76"/>
                </a:solidFill>
                <a:latin typeface="Trebuchet MS"/>
                <a:cs typeface="Trebuchet MS"/>
              </a:rPr>
              <a:t>objective</a:t>
            </a:r>
            <a:endParaRPr sz="1200">
              <a:latin typeface="Trebuchet MS"/>
              <a:cs typeface="Trebuchet MS"/>
            </a:endParaRPr>
          </a:p>
          <a:p>
            <a:pPr>
              <a:spcBef>
                <a:spcPts val="49"/>
              </a:spcBef>
              <a:buAutoNum type="arabicPlain" startAt="4"/>
            </a:pPr>
            <a:endParaRPr sz="1200">
              <a:latin typeface="Trebuchet MS"/>
              <a:cs typeface="Trebuchet MS"/>
            </a:endParaRPr>
          </a:p>
          <a:p>
            <a:pPr marL="136208" indent="-126683">
              <a:buAutoNum type="arabicPlain" startAt="4"/>
              <a:tabLst>
                <a:tab pos="136208" algn="l"/>
              </a:tabLst>
            </a:pPr>
            <a:r>
              <a:rPr sz="1200" b="1" dirty="0">
                <a:solidFill>
                  <a:srgbClr val="4B5F76"/>
                </a:solidFill>
                <a:latin typeface="Trebuchet MS"/>
                <a:cs typeface="Trebuchet MS"/>
              </a:rPr>
              <a:t>Upwards</a:t>
            </a:r>
            <a:r>
              <a:rPr sz="1200" b="1" spc="34" dirty="0">
                <a:solidFill>
                  <a:srgbClr val="4B5F76"/>
                </a:solidFill>
                <a:latin typeface="Trebuchet MS"/>
                <a:cs typeface="Trebuchet MS"/>
              </a:rPr>
              <a:t> </a:t>
            </a:r>
            <a:r>
              <a:rPr sz="1200" b="1" dirty="0">
                <a:solidFill>
                  <a:srgbClr val="4B5F76"/>
                </a:solidFill>
                <a:latin typeface="Trebuchet MS"/>
                <a:cs typeface="Trebuchet MS"/>
              </a:rPr>
              <a:t>and</a:t>
            </a:r>
            <a:r>
              <a:rPr sz="1200" b="1" spc="38" dirty="0">
                <a:solidFill>
                  <a:srgbClr val="4B5F76"/>
                </a:solidFill>
                <a:latin typeface="Trebuchet MS"/>
                <a:cs typeface="Trebuchet MS"/>
              </a:rPr>
              <a:t> </a:t>
            </a:r>
            <a:r>
              <a:rPr sz="1200" b="1" spc="-8" dirty="0">
                <a:solidFill>
                  <a:srgbClr val="4B5F76"/>
                </a:solidFill>
                <a:latin typeface="Trebuchet MS"/>
                <a:cs typeface="Trebuchet MS"/>
              </a:rPr>
              <a:t>downwards</a:t>
            </a:r>
            <a:endParaRPr sz="1200">
              <a:latin typeface="Trebuchet MS"/>
              <a:cs typeface="Trebuchet MS"/>
            </a:endParaRPr>
          </a:p>
          <a:p>
            <a:pPr>
              <a:spcBef>
                <a:spcPts val="49"/>
              </a:spcBef>
              <a:buAutoNum type="arabicPlain" startAt="4"/>
            </a:pPr>
            <a:endParaRPr sz="1200">
              <a:latin typeface="Trebuchet MS"/>
              <a:cs typeface="Trebuchet MS"/>
            </a:endParaRPr>
          </a:p>
          <a:p>
            <a:pPr marL="136208" indent="-126683">
              <a:buAutoNum type="arabicPlain" startAt="4"/>
              <a:tabLst>
                <a:tab pos="136208" algn="l"/>
              </a:tabLst>
            </a:pPr>
            <a:r>
              <a:rPr sz="1200" b="1" dirty="0">
                <a:solidFill>
                  <a:srgbClr val="4B5F76"/>
                </a:solidFill>
                <a:latin typeface="Trebuchet MS"/>
                <a:cs typeface="Trebuchet MS"/>
              </a:rPr>
              <a:t>Multiple</a:t>
            </a:r>
            <a:r>
              <a:rPr sz="1200" b="1" spc="11" dirty="0">
                <a:solidFill>
                  <a:srgbClr val="4B5F76"/>
                </a:solidFill>
                <a:latin typeface="Trebuchet MS"/>
                <a:cs typeface="Trebuchet MS"/>
              </a:rPr>
              <a:t> </a:t>
            </a:r>
            <a:r>
              <a:rPr sz="1200" b="1" dirty="0">
                <a:solidFill>
                  <a:srgbClr val="4B5F76"/>
                </a:solidFill>
                <a:latin typeface="Trebuchet MS"/>
                <a:cs typeface="Trebuchet MS"/>
              </a:rPr>
              <a:t>time</a:t>
            </a:r>
            <a:r>
              <a:rPr sz="1200" b="1" spc="19" dirty="0">
                <a:solidFill>
                  <a:srgbClr val="4B5F76"/>
                </a:solidFill>
                <a:latin typeface="Trebuchet MS"/>
                <a:cs typeface="Trebuchet MS"/>
              </a:rPr>
              <a:t> </a:t>
            </a:r>
            <a:r>
              <a:rPr sz="1200" b="1" spc="-8" dirty="0">
                <a:solidFill>
                  <a:srgbClr val="4B5F76"/>
                </a:solidFill>
                <a:latin typeface="Trebuchet MS"/>
                <a:cs typeface="Trebuchet MS"/>
              </a:rPr>
              <a:t>frames</a:t>
            </a:r>
            <a:endParaRPr sz="1200">
              <a:latin typeface="Trebuchet MS"/>
              <a:cs typeface="Trebuchet MS"/>
            </a:endParaRPr>
          </a:p>
          <a:p>
            <a:pPr>
              <a:spcBef>
                <a:spcPts val="45"/>
              </a:spcBef>
              <a:buAutoNum type="arabicPlain" startAt="4"/>
            </a:pPr>
            <a:endParaRPr sz="1200">
              <a:latin typeface="Trebuchet MS"/>
              <a:cs typeface="Trebuchet MS"/>
            </a:endParaRPr>
          </a:p>
          <a:p>
            <a:pPr marL="128588" indent="-119063">
              <a:buAutoNum type="arabicPlain" startAt="4"/>
              <a:tabLst>
                <a:tab pos="128588" algn="l"/>
              </a:tabLst>
            </a:pPr>
            <a:r>
              <a:rPr sz="1200" spc="-34" dirty="0">
                <a:solidFill>
                  <a:srgbClr val="7E7E7E"/>
                </a:solidFill>
                <a:latin typeface="Trebuchet MS"/>
                <a:cs typeface="Trebuchet MS"/>
              </a:rPr>
              <a:t>Long</a:t>
            </a:r>
            <a:r>
              <a:rPr sz="1200" spc="-41" dirty="0">
                <a:solidFill>
                  <a:srgbClr val="7E7E7E"/>
                </a:solidFill>
                <a:latin typeface="Trebuchet MS"/>
                <a:cs typeface="Trebuchet MS"/>
              </a:rPr>
              <a:t> </a:t>
            </a:r>
            <a:r>
              <a:rPr sz="1200" spc="-56" dirty="0">
                <a:solidFill>
                  <a:srgbClr val="7E7E7E"/>
                </a:solidFill>
                <a:latin typeface="Trebuchet MS"/>
                <a:cs typeface="Trebuchet MS"/>
              </a:rPr>
              <a:t>term</a:t>
            </a:r>
            <a:r>
              <a:rPr sz="1200" spc="-34" dirty="0">
                <a:solidFill>
                  <a:srgbClr val="7E7E7E"/>
                </a:solidFill>
                <a:latin typeface="Trebuchet MS"/>
                <a:cs typeface="Trebuchet MS"/>
              </a:rPr>
              <a:t> </a:t>
            </a:r>
            <a:r>
              <a:rPr sz="1200" spc="-8" dirty="0">
                <a:solidFill>
                  <a:srgbClr val="7E7E7E"/>
                </a:solidFill>
                <a:latin typeface="Trebuchet MS"/>
                <a:cs typeface="Trebuchet MS"/>
              </a:rPr>
              <a:t>contracting</a:t>
            </a:r>
            <a:endParaRPr sz="1200">
              <a:latin typeface="Trebuchet MS"/>
              <a:cs typeface="Trebuchet MS"/>
            </a:endParaRPr>
          </a:p>
          <a:p>
            <a:pPr>
              <a:spcBef>
                <a:spcPts val="49"/>
              </a:spcBef>
              <a:buAutoNum type="arabicPlain" startAt="4"/>
            </a:pPr>
            <a:endParaRPr sz="1200">
              <a:latin typeface="Trebuchet MS"/>
              <a:cs typeface="Trebuchet MS"/>
            </a:endParaRPr>
          </a:p>
          <a:p>
            <a:pPr marL="128588" indent="-119063">
              <a:buAutoNum type="arabicPlain" startAt="4"/>
              <a:tabLst>
                <a:tab pos="128588" algn="l"/>
              </a:tabLst>
            </a:pPr>
            <a:r>
              <a:rPr sz="1200" spc="-15" dirty="0">
                <a:solidFill>
                  <a:srgbClr val="7E7E7E"/>
                </a:solidFill>
                <a:latin typeface="Trebuchet MS"/>
                <a:cs typeface="Trebuchet MS"/>
              </a:rPr>
              <a:t>Day</a:t>
            </a:r>
            <a:r>
              <a:rPr sz="1200" spc="-26" dirty="0">
                <a:solidFill>
                  <a:srgbClr val="7E7E7E"/>
                </a:solidFill>
                <a:latin typeface="Trebuchet MS"/>
                <a:cs typeface="Trebuchet MS"/>
              </a:rPr>
              <a:t> </a:t>
            </a:r>
            <a:r>
              <a:rPr sz="1200" spc="-94" dirty="0">
                <a:solidFill>
                  <a:srgbClr val="7E7E7E"/>
                </a:solidFill>
                <a:latin typeface="Trebuchet MS"/>
                <a:cs typeface="Trebuchet MS"/>
              </a:rPr>
              <a:t>ahead</a:t>
            </a:r>
            <a:r>
              <a:rPr sz="1200" spc="-30" dirty="0">
                <a:solidFill>
                  <a:srgbClr val="7E7E7E"/>
                </a:solidFill>
                <a:latin typeface="Trebuchet MS"/>
                <a:cs typeface="Trebuchet MS"/>
              </a:rPr>
              <a:t> </a:t>
            </a:r>
            <a:r>
              <a:rPr sz="1200" spc="-83" dirty="0">
                <a:solidFill>
                  <a:srgbClr val="7E7E7E"/>
                </a:solidFill>
                <a:latin typeface="Trebuchet MS"/>
                <a:cs typeface="Trebuchet MS"/>
              </a:rPr>
              <a:t>and</a:t>
            </a:r>
            <a:r>
              <a:rPr sz="1200" spc="-30" dirty="0">
                <a:solidFill>
                  <a:srgbClr val="7E7E7E"/>
                </a:solidFill>
                <a:latin typeface="Trebuchet MS"/>
                <a:cs typeface="Trebuchet MS"/>
              </a:rPr>
              <a:t> </a:t>
            </a:r>
            <a:r>
              <a:rPr sz="1200" spc="-8" dirty="0">
                <a:solidFill>
                  <a:srgbClr val="7E7E7E"/>
                </a:solidFill>
                <a:latin typeface="Trebuchet MS"/>
                <a:cs typeface="Trebuchet MS"/>
              </a:rPr>
              <a:t>intraday</a:t>
            </a:r>
            <a:endParaRPr sz="1200">
              <a:latin typeface="Trebuchet MS"/>
              <a:cs typeface="Trebuchet MS"/>
            </a:endParaRPr>
          </a:p>
          <a:p>
            <a:pPr>
              <a:spcBef>
                <a:spcPts val="45"/>
              </a:spcBef>
              <a:buAutoNum type="arabicPlain" startAt="4"/>
            </a:pPr>
            <a:endParaRPr sz="1200">
              <a:latin typeface="Trebuchet MS"/>
              <a:cs typeface="Trebuchet MS"/>
            </a:endParaRPr>
          </a:p>
          <a:p>
            <a:pPr marL="113824" indent="-104299">
              <a:spcBef>
                <a:spcPts val="4"/>
              </a:spcBef>
              <a:buAutoNum type="arabicPlain" startAt="4"/>
              <a:tabLst>
                <a:tab pos="113824" algn="l"/>
              </a:tabLst>
            </a:pPr>
            <a:r>
              <a:rPr sz="1200" spc="-83" dirty="0">
                <a:solidFill>
                  <a:srgbClr val="7E7E7E"/>
                </a:solidFill>
                <a:latin typeface="Trebuchet MS"/>
                <a:cs typeface="Trebuchet MS"/>
              </a:rPr>
              <a:t>Availability</a:t>
            </a:r>
            <a:r>
              <a:rPr sz="1200" spc="23" dirty="0">
                <a:solidFill>
                  <a:srgbClr val="7E7E7E"/>
                </a:solidFill>
                <a:latin typeface="Trebuchet MS"/>
                <a:cs typeface="Trebuchet MS"/>
              </a:rPr>
              <a:t> </a:t>
            </a:r>
            <a:r>
              <a:rPr sz="1200" spc="-296" dirty="0">
                <a:solidFill>
                  <a:srgbClr val="7E7E7E"/>
                </a:solidFill>
                <a:latin typeface="Trebuchet MS"/>
                <a:cs typeface="Trebuchet MS"/>
              </a:rPr>
              <a:t>/</a:t>
            </a:r>
            <a:r>
              <a:rPr sz="1200" spc="8" dirty="0">
                <a:solidFill>
                  <a:srgbClr val="7E7E7E"/>
                </a:solidFill>
                <a:latin typeface="Trebuchet MS"/>
                <a:cs typeface="Trebuchet MS"/>
              </a:rPr>
              <a:t> </a:t>
            </a:r>
            <a:r>
              <a:rPr sz="1200" spc="-8" dirty="0">
                <a:solidFill>
                  <a:srgbClr val="7E7E7E"/>
                </a:solidFill>
                <a:latin typeface="Trebuchet MS"/>
                <a:cs typeface="Trebuchet MS"/>
              </a:rPr>
              <a:t>utilisation</a:t>
            </a:r>
            <a:endParaRPr sz="1200">
              <a:latin typeface="Trebuchet MS"/>
              <a:cs typeface="Trebuchet MS"/>
            </a:endParaRPr>
          </a:p>
          <a:p>
            <a:pPr>
              <a:spcBef>
                <a:spcPts val="45"/>
              </a:spcBef>
              <a:buAutoNum type="arabicPlain" startAt="4"/>
            </a:pPr>
            <a:endParaRPr sz="1200">
              <a:latin typeface="Trebuchet MS"/>
              <a:cs typeface="Trebuchet MS"/>
            </a:endParaRPr>
          </a:p>
          <a:p>
            <a:pPr marL="204311" indent="-194786">
              <a:buAutoNum type="arabicPlain" startAt="4"/>
              <a:tabLst>
                <a:tab pos="204311" algn="l"/>
              </a:tabLst>
            </a:pPr>
            <a:r>
              <a:rPr sz="1200" spc="-79" dirty="0">
                <a:solidFill>
                  <a:srgbClr val="7E7E7E"/>
                </a:solidFill>
                <a:latin typeface="Trebuchet MS"/>
                <a:cs typeface="Trebuchet MS"/>
              </a:rPr>
              <a:t>Explicitly</a:t>
            </a:r>
            <a:r>
              <a:rPr sz="1200" spc="8" dirty="0">
                <a:solidFill>
                  <a:srgbClr val="7E7E7E"/>
                </a:solidFill>
                <a:latin typeface="Trebuchet MS"/>
                <a:cs typeface="Trebuchet MS"/>
              </a:rPr>
              <a:t> </a:t>
            </a:r>
            <a:r>
              <a:rPr sz="1200" spc="-71" dirty="0">
                <a:solidFill>
                  <a:srgbClr val="7E7E7E"/>
                </a:solidFill>
                <a:latin typeface="Trebuchet MS"/>
                <a:cs typeface="Trebuchet MS"/>
              </a:rPr>
              <a:t>traded</a:t>
            </a:r>
            <a:r>
              <a:rPr sz="1200" spc="15" dirty="0">
                <a:solidFill>
                  <a:srgbClr val="7E7E7E"/>
                </a:solidFill>
                <a:latin typeface="Trebuchet MS"/>
                <a:cs typeface="Trebuchet MS"/>
              </a:rPr>
              <a:t> </a:t>
            </a:r>
            <a:r>
              <a:rPr sz="1200" spc="-45" dirty="0">
                <a:solidFill>
                  <a:srgbClr val="7E7E7E"/>
                </a:solidFill>
                <a:latin typeface="Trebuchet MS"/>
                <a:cs typeface="Trebuchet MS"/>
              </a:rPr>
              <a:t>interconnectors</a:t>
            </a:r>
            <a:endParaRPr sz="1200">
              <a:latin typeface="Trebuchet MS"/>
              <a:cs typeface="Trebuchet MS"/>
            </a:endParaRPr>
          </a:p>
          <a:p>
            <a:pPr>
              <a:spcBef>
                <a:spcPts val="49"/>
              </a:spcBef>
              <a:buAutoNum type="arabicPlain" startAt="4"/>
            </a:pPr>
            <a:endParaRPr sz="1200">
              <a:latin typeface="Trebuchet MS"/>
              <a:cs typeface="Trebuchet MS"/>
            </a:endParaRPr>
          </a:p>
          <a:p>
            <a:pPr marL="204311" indent="-194786">
              <a:buAutoNum type="arabicPlain" startAt="4"/>
              <a:tabLst>
                <a:tab pos="204311" algn="l"/>
              </a:tabLst>
            </a:pPr>
            <a:r>
              <a:rPr sz="1200" spc="-49" dirty="0">
                <a:solidFill>
                  <a:srgbClr val="7E7E7E"/>
                </a:solidFill>
                <a:latin typeface="Trebuchet MS"/>
                <a:cs typeface="Trebuchet MS"/>
              </a:rPr>
              <a:t>Interconnector</a:t>
            </a:r>
            <a:r>
              <a:rPr sz="1200" spc="-15" dirty="0">
                <a:solidFill>
                  <a:srgbClr val="7E7E7E"/>
                </a:solidFill>
                <a:latin typeface="Trebuchet MS"/>
                <a:cs typeface="Trebuchet MS"/>
              </a:rPr>
              <a:t> </a:t>
            </a:r>
            <a:r>
              <a:rPr sz="1200" spc="-34" dirty="0">
                <a:solidFill>
                  <a:srgbClr val="7E7E7E"/>
                </a:solidFill>
                <a:latin typeface="Trebuchet MS"/>
                <a:cs typeface="Trebuchet MS"/>
              </a:rPr>
              <a:t>export</a:t>
            </a:r>
            <a:r>
              <a:rPr sz="1200" spc="-38" dirty="0">
                <a:solidFill>
                  <a:srgbClr val="7E7E7E"/>
                </a:solidFill>
                <a:latin typeface="Trebuchet MS"/>
                <a:cs typeface="Trebuchet MS"/>
              </a:rPr>
              <a:t> </a:t>
            </a:r>
            <a:r>
              <a:rPr sz="1200" spc="-15" dirty="0">
                <a:solidFill>
                  <a:srgbClr val="7E7E7E"/>
                </a:solidFill>
                <a:latin typeface="Trebuchet MS"/>
                <a:cs typeface="Trebuchet MS"/>
              </a:rPr>
              <a:t>group</a:t>
            </a:r>
            <a:endParaRPr sz="1200">
              <a:latin typeface="Trebuchet MS"/>
              <a:cs typeface="Trebuchet MS"/>
            </a:endParaRPr>
          </a:p>
          <a:p>
            <a:pPr>
              <a:spcBef>
                <a:spcPts val="45"/>
              </a:spcBef>
              <a:buAutoNum type="arabicPlain" startAt="4"/>
            </a:pPr>
            <a:endParaRPr sz="1200">
              <a:latin typeface="Trebuchet MS"/>
              <a:cs typeface="Trebuchet MS"/>
            </a:endParaRPr>
          </a:p>
          <a:p>
            <a:pPr marL="204311" indent="-194786">
              <a:buAutoNum type="arabicPlain" startAt="4"/>
              <a:tabLst>
                <a:tab pos="204311" algn="l"/>
              </a:tabLst>
            </a:pPr>
            <a:r>
              <a:rPr sz="1200" spc="-49" dirty="0">
                <a:solidFill>
                  <a:srgbClr val="7E7E7E"/>
                </a:solidFill>
                <a:latin typeface="Trebuchet MS"/>
                <a:cs typeface="Trebuchet MS"/>
              </a:rPr>
              <a:t>Understand</a:t>
            </a:r>
            <a:r>
              <a:rPr sz="1200" spc="-30" dirty="0">
                <a:solidFill>
                  <a:srgbClr val="7E7E7E"/>
                </a:solidFill>
                <a:latin typeface="Trebuchet MS"/>
                <a:cs typeface="Trebuchet MS"/>
              </a:rPr>
              <a:t> </a:t>
            </a:r>
            <a:r>
              <a:rPr sz="1200" spc="-8" dirty="0">
                <a:solidFill>
                  <a:srgbClr val="7E7E7E"/>
                </a:solidFill>
                <a:latin typeface="Trebuchet MS"/>
                <a:cs typeface="Trebuchet MS"/>
              </a:rPr>
              <a:t>interactions</a:t>
            </a:r>
            <a:endParaRPr sz="1200">
              <a:latin typeface="Trebuchet MS"/>
              <a:cs typeface="Trebuchet M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690623" y="-4763"/>
            <a:ext cx="6458426" cy="5153025"/>
            <a:chOff x="3587496" y="-6350"/>
            <a:chExt cx="8611235" cy="6870700"/>
          </a:xfrm>
        </p:grpSpPr>
        <p:sp>
          <p:nvSpPr>
            <p:cNvPr id="3" name="object 3"/>
            <p:cNvSpPr/>
            <p:nvPr/>
          </p:nvSpPr>
          <p:spPr>
            <a:xfrm>
              <a:off x="3669792" y="0"/>
              <a:ext cx="8522335" cy="6858000"/>
            </a:xfrm>
            <a:custGeom>
              <a:avLst/>
              <a:gdLst/>
              <a:ahLst/>
              <a:cxnLst/>
              <a:rect l="l" t="t" r="r" b="b"/>
              <a:pathLst>
                <a:path w="8522335" h="6858000">
                  <a:moveTo>
                    <a:pt x="8522208" y="0"/>
                  </a:moveTo>
                  <a:lnTo>
                    <a:pt x="0" y="0"/>
                  </a:lnTo>
                  <a:lnTo>
                    <a:pt x="0" y="6858000"/>
                  </a:lnTo>
                  <a:lnTo>
                    <a:pt x="8522208" y="6858000"/>
                  </a:lnTo>
                  <a:lnTo>
                    <a:pt x="8522208" y="0"/>
                  </a:lnTo>
                  <a:close/>
                </a:path>
              </a:pathLst>
            </a:custGeom>
            <a:solidFill>
              <a:srgbClr val="FFFFFF"/>
            </a:solidFill>
          </p:spPr>
          <p:txBody>
            <a:bodyPr wrap="square" lIns="0" tIns="0" rIns="0" bIns="0" rtlCol="0"/>
            <a:lstStyle/>
            <a:p>
              <a:endParaRPr sz="1350"/>
            </a:p>
          </p:txBody>
        </p:sp>
        <p:sp>
          <p:nvSpPr>
            <p:cNvPr id="4" name="object 4"/>
            <p:cNvSpPr/>
            <p:nvPr/>
          </p:nvSpPr>
          <p:spPr>
            <a:xfrm>
              <a:off x="3669792" y="0"/>
              <a:ext cx="8522335" cy="6858000"/>
            </a:xfrm>
            <a:custGeom>
              <a:avLst/>
              <a:gdLst/>
              <a:ahLst/>
              <a:cxnLst/>
              <a:rect l="l" t="t" r="r" b="b"/>
              <a:pathLst>
                <a:path w="8522335" h="6858000">
                  <a:moveTo>
                    <a:pt x="0" y="6858000"/>
                  </a:moveTo>
                  <a:lnTo>
                    <a:pt x="8522208" y="6858000"/>
                  </a:lnTo>
                  <a:lnTo>
                    <a:pt x="8522208" y="0"/>
                  </a:lnTo>
                  <a:lnTo>
                    <a:pt x="0" y="0"/>
                  </a:lnTo>
                  <a:lnTo>
                    <a:pt x="0" y="6858000"/>
                  </a:lnTo>
                  <a:close/>
                </a:path>
              </a:pathLst>
            </a:custGeom>
            <a:ln w="12700">
              <a:solidFill>
                <a:srgbClr val="FFFFFF"/>
              </a:solidFill>
            </a:ln>
          </p:spPr>
          <p:txBody>
            <a:bodyPr wrap="square" lIns="0" tIns="0" rIns="0" bIns="0" rtlCol="0"/>
            <a:lstStyle/>
            <a:p>
              <a:endParaRPr sz="1350"/>
            </a:p>
          </p:txBody>
        </p:sp>
        <p:pic>
          <p:nvPicPr>
            <p:cNvPr id="5" name="object 5"/>
            <p:cNvPicPr/>
            <p:nvPr/>
          </p:nvPicPr>
          <p:blipFill>
            <a:blip r:embed="rId2" cstate="print"/>
            <a:stretch>
              <a:fillRect/>
            </a:stretch>
          </p:blipFill>
          <p:spPr>
            <a:xfrm>
              <a:off x="3587496" y="51814"/>
              <a:ext cx="8604504" cy="6806182"/>
            </a:xfrm>
            <a:prstGeom prst="rect">
              <a:avLst/>
            </a:prstGeom>
          </p:spPr>
        </p:pic>
      </p:grpSp>
      <p:sp>
        <p:nvSpPr>
          <p:cNvPr id="6" name="object 6"/>
          <p:cNvSpPr txBox="1">
            <a:spLocks noGrp="1"/>
          </p:cNvSpPr>
          <p:nvPr>
            <p:ph type="title"/>
          </p:nvPr>
        </p:nvSpPr>
        <p:spPr>
          <a:xfrm>
            <a:off x="44291" y="100198"/>
            <a:ext cx="6630115" cy="425116"/>
          </a:xfrm>
          <a:prstGeom prst="rect">
            <a:avLst/>
          </a:prstGeom>
        </p:spPr>
        <p:txBody>
          <a:bodyPr vert="horz" wrap="square" lIns="0" tIns="9525" rIns="0" bIns="0" rtlCol="0">
            <a:spAutoFit/>
          </a:bodyPr>
          <a:lstStyle/>
          <a:p>
            <a:pPr marL="9525">
              <a:spcBef>
                <a:spcPts val="75"/>
              </a:spcBef>
            </a:pPr>
            <a:r>
              <a:rPr spc="-120" dirty="0"/>
              <a:t>Recommendations</a:t>
            </a:r>
          </a:p>
        </p:txBody>
      </p:sp>
      <p:sp>
        <p:nvSpPr>
          <p:cNvPr id="7" name="object 7"/>
          <p:cNvSpPr txBox="1"/>
          <p:nvPr/>
        </p:nvSpPr>
        <p:spPr>
          <a:xfrm>
            <a:off x="219075" y="788956"/>
            <a:ext cx="2234565" cy="4256454"/>
          </a:xfrm>
          <a:prstGeom prst="rect">
            <a:avLst/>
          </a:prstGeom>
        </p:spPr>
        <p:txBody>
          <a:bodyPr vert="horz" wrap="square" lIns="0" tIns="9049" rIns="0" bIns="0" rtlCol="0">
            <a:spAutoFit/>
          </a:bodyPr>
          <a:lstStyle/>
          <a:p>
            <a:pPr marL="128588" indent="-119063">
              <a:spcBef>
                <a:spcPts val="71"/>
              </a:spcBef>
              <a:buAutoNum type="arabicPlain"/>
              <a:tabLst>
                <a:tab pos="128588" algn="l"/>
              </a:tabLst>
            </a:pPr>
            <a:r>
              <a:rPr sz="1200" spc="-83" dirty="0">
                <a:solidFill>
                  <a:srgbClr val="7E7E7E"/>
                </a:solidFill>
                <a:latin typeface="Trebuchet MS"/>
                <a:cs typeface="Trebuchet MS"/>
              </a:rPr>
              <a:t>public</a:t>
            </a:r>
            <a:r>
              <a:rPr sz="1200" spc="-26" dirty="0">
                <a:solidFill>
                  <a:srgbClr val="7E7E7E"/>
                </a:solidFill>
                <a:latin typeface="Trebuchet MS"/>
                <a:cs typeface="Trebuchet MS"/>
              </a:rPr>
              <a:t> </a:t>
            </a:r>
            <a:r>
              <a:rPr sz="1200" spc="-38" dirty="0">
                <a:solidFill>
                  <a:srgbClr val="7E7E7E"/>
                </a:solidFill>
                <a:latin typeface="Trebuchet MS"/>
                <a:cs typeface="Trebuchet MS"/>
              </a:rPr>
              <a:t>more</a:t>
            </a:r>
            <a:r>
              <a:rPr sz="1200" spc="-4" dirty="0">
                <a:solidFill>
                  <a:srgbClr val="7E7E7E"/>
                </a:solidFill>
                <a:latin typeface="Trebuchet MS"/>
                <a:cs typeface="Trebuchet MS"/>
              </a:rPr>
              <a:t> </a:t>
            </a:r>
            <a:r>
              <a:rPr sz="1200" spc="-15" dirty="0">
                <a:solidFill>
                  <a:srgbClr val="7E7E7E"/>
                </a:solidFill>
                <a:latin typeface="Trebuchet MS"/>
                <a:cs typeface="Trebuchet MS"/>
              </a:rPr>
              <a:t>info</a:t>
            </a:r>
            <a:endParaRPr sz="1200">
              <a:latin typeface="Trebuchet MS"/>
              <a:cs typeface="Trebuchet MS"/>
            </a:endParaRPr>
          </a:p>
          <a:p>
            <a:pPr>
              <a:spcBef>
                <a:spcPts val="45"/>
              </a:spcBef>
              <a:buAutoNum type="arabicPlain"/>
            </a:pPr>
            <a:endParaRPr sz="1200">
              <a:latin typeface="Trebuchet MS"/>
              <a:cs typeface="Trebuchet MS"/>
            </a:endParaRPr>
          </a:p>
          <a:p>
            <a:pPr marL="128588" indent="-119063">
              <a:buAutoNum type="arabicPlain"/>
              <a:tabLst>
                <a:tab pos="128588" algn="l"/>
              </a:tabLst>
            </a:pPr>
            <a:r>
              <a:rPr sz="1200" spc="-83" dirty="0">
                <a:solidFill>
                  <a:srgbClr val="7E7E7E"/>
                </a:solidFill>
                <a:latin typeface="Trebuchet MS"/>
                <a:cs typeface="Trebuchet MS"/>
              </a:rPr>
              <a:t>analysis</a:t>
            </a:r>
            <a:r>
              <a:rPr sz="1200" dirty="0">
                <a:solidFill>
                  <a:srgbClr val="7E7E7E"/>
                </a:solidFill>
                <a:latin typeface="Trebuchet MS"/>
                <a:cs typeface="Trebuchet MS"/>
              </a:rPr>
              <a:t> </a:t>
            </a:r>
            <a:r>
              <a:rPr sz="1200" spc="-98" dirty="0">
                <a:solidFill>
                  <a:srgbClr val="7E7E7E"/>
                </a:solidFill>
                <a:latin typeface="Trebuchet MS"/>
                <a:cs typeface="Trebuchet MS"/>
              </a:rPr>
              <a:t>lead</a:t>
            </a:r>
            <a:r>
              <a:rPr sz="1200" spc="8" dirty="0">
                <a:solidFill>
                  <a:srgbClr val="7E7E7E"/>
                </a:solidFill>
                <a:latin typeface="Trebuchet MS"/>
                <a:cs typeface="Trebuchet MS"/>
              </a:rPr>
              <a:t> </a:t>
            </a:r>
            <a:r>
              <a:rPr sz="1200" spc="-15" dirty="0">
                <a:solidFill>
                  <a:srgbClr val="7E7E7E"/>
                </a:solidFill>
                <a:latin typeface="Trebuchet MS"/>
                <a:cs typeface="Trebuchet MS"/>
              </a:rPr>
              <a:t>times</a:t>
            </a:r>
            <a:endParaRPr sz="1200">
              <a:latin typeface="Trebuchet MS"/>
              <a:cs typeface="Trebuchet MS"/>
            </a:endParaRPr>
          </a:p>
          <a:p>
            <a:pPr>
              <a:spcBef>
                <a:spcPts val="49"/>
              </a:spcBef>
              <a:buAutoNum type="arabicPlain"/>
            </a:pPr>
            <a:endParaRPr sz="1200">
              <a:latin typeface="Trebuchet MS"/>
              <a:cs typeface="Trebuchet MS"/>
            </a:endParaRPr>
          </a:p>
          <a:p>
            <a:pPr marL="136208" indent="-126683">
              <a:buAutoNum type="arabicPlain"/>
              <a:tabLst>
                <a:tab pos="136208" algn="l"/>
              </a:tabLst>
            </a:pPr>
            <a:r>
              <a:rPr sz="1200" b="1" dirty="0">
                <a:solidFill>
                  <a:srgbClr val="4B5F76"/>
                </a:solidFill>
                <a:latin typeface="Trebuchet MS"/>
                <a:cs typeface="Trebuchet MS"/>
              </a:rPr>
              <a:t>Develop a</a:t>
            </a:r>
            <a:r>
              <a:rPr sz="1200" b="1" spc="-34" dirty="0">
                <a:solidFill>
                  <a:srgbClr val="4B5F76"/>
                </a:solidFill>
                <a:latin typeface="Trebuchet MS"/>
                <a:cs typeface="Trebuchet MS"/>
              </a:rPr>
              <a:t> </a:t>
            </a:r>
            <a:r>
              <a:rPr sz="1200" b="1" spc="-8" dirty="0">
                <a:solidFill>
                  <a:srgbClr val="4B5F76"/>
                </a:solidFill>
                <a:latin typeface="Trebuchet MS"/>
                <a:cs typeface="Trebuchet MS"/>
              </a:rPr>
              <a:t>portfolio</a:t>
            </a:r>
            <a:endParaRPr sz="1200">
              <a:latin typeface="Trebuchet MS"/>
              <a:cs typeface="Trebuchet MS"/>
            </a:endParaRPr>
          </a:p>
          <a:p>
            <a:pPr>
              <a:spcBef>
                <a:spcPts val="45"/>
              </a:spcBef>
              <a:buAutoNum type="arabicPlain"/>
            </a:pPr>
            <a:endParaRPr sz="1200">
              <a:latin typeface="Trebuchet MS"/>
              <a:cs typeface="Trebuchet MS"/>
            </a:endParaRPr>
          </a:p>
          <a:p>
            <a:pPr marL="136208" indent="-126683">
              <a:buAutoNum type="arabicPlain"/>
              <a:tabLst>
                <a:tab pos="136208" algn="l"/>
              </a:tabLst>
            </a:pPr>
            <a:r>
              <a:rPr sz="1200" b="1" dirty="0">
                <a:solidFill>
                  <a:srgbClr val="4B5F76"/>
                </a:solidFill>
                <a:latin typeface="Trebuchet MS"/>
                <a:cs typeface="Trebuchet MS"/>
              </a:rPr>
              <a:t>Define</a:t>
            </a:r>
            <a:r>
              <a:rPr sz="1200" b="1" spc="-26" dirty="0">
                <a:solidFill>
                  <a:srgbClr val="4B5F76"/>
                </a:solidFill>
                <a:latin typeface="Trebuchet MS"/>
                <a:cs typeface="Trebuchet MS"/>
              </a:rPr>
              <a:t> </a:t>
            </a:r>
            <a:r>
              <a:rPr sz="1200" b="1" dirty="0">
                <a:solidFill>
                  <a:srgbClr val="4B5F76"/>
                </a:solidFill>
                <a:latin typeface="Trebuchet MS"/>
                <a:cs typeface="Trebuchet MS"/>
              </a:rPr>
              <a:t>the</a:t>
            </a:r>
            <a:r>
              <a:rPr sz="1200" b="1" spc="-45" dirty="0">
                <a:solidFill>
                  <a:srgbClr val="4B5F76"/>
                </a:solidFill>
                <a:latin typeface="Trebuchet MS"/>
                <a:cs typeface="Trebuchet MS"/>
              </a:rPr>
              <a:t> </a:t>
            </a:r>
            <a:r>
              <a:rPr sz="1200" b="1" spc="-8" dirty="0">
                <a:solidFill>
                  <a:srgbClr val="4B5F76"/>
                </a:solidFill>
                <a:latin typeface="Trebuchet MS"/>
                <a:cs typeface="Trebuchet MS"/>
              </a:rPr>
              <a:t>objective</a:t>
            </a:r>
            <a:endParaRPr sz="1200">
              <a:latin typeface="Trebuchet MS"/>
              <a:cs typeface="Trebuchet MS"/>
            </a:endParaRPr>
          </a:p>
          <a:p>
            <a:pPr>
              <a:spcBef>
                <a:spcPts val="49"/>
              </a:spcBef>
              <a:buAutoNum type="arabicPlain"/>
            </a:pPr>
            <a:endParaRPr sz="1200">
              <a:latin typeface="Trebuchet MS"/>
              <a:cs typeface="Trebuchet MS"/>
            </a:endParaRPr>
          </a:p>
          <a:p>
            <a:pPr marL="136208" indent="-126683">
              <a:buAutoNum type="arabicPlain"/>
              <a:tabLst>
                <a:tab pos="136208" algn="l"/>
              </a:tabLst>
            </a:pPr>
            <a:r>
              <a:rPr sz="1200" b="1" dirty="0">
                <a:solidFill>
                  <a:srgbClr val="4B5F76"/>
                </a:solidFill>
                <a:latin typeface="Trebuchet MS"/>
                <a:cs typeface="Trebuchet MS"/>
              </a:rPr>
              <a:t>Upwards</a:t>
            </a:r>
            <a:r>
              <a:rPr sz="1200" b="1" spc="34" dirty="0">
                <a:solidFill>
                  <a:srgbClr val="4B5F76"/>
                </a:solidFill>
                <a:latin typeface="Trebuchet MS"/>
                <a:cs typeface="Trebuchet MS"/>
              </a:rPr>
              <a:t> </a:t>
            </a:r>
            <a:r>
              <a:rPr sz="1200" b="1" dirty="0">
                <a:solidFill>
                  <a:srgbClr val="4B5F76"/>
                </a:solidFill>
                <a:latin typeface="Trebuchet MS"/>
                <a:cs typeface="Trebuchet MS"/>
              </a:rPr>
              <a:t>and</a:t>
            </a:r>
            <a:r>
              <a:rPr sz="1200" b="1" spc="38" dirty="0">
                <a:solidFill>
                  <a:srgbClr val="4B5F76"/>
                </a:solidFill>
                <a:latin typeface="Trebuchet MS"/>
                <a:cs typeface="Trebuchet MS"/>
              </a:rPr>
              <a:t> </a:t>
            </a:r>
            <a:r>
              <a:rPr sz="1200" b="1" spc="-8" dirty="0">
                <a:solidFill>
                  <a:srgbClr val="4B5F76"/>
                </a:solidFill>
                <a:latin typeface="Trebuchet MS"/>
                <a:cs typeface="Trebuchet MS"/>
              </a:rPr>
              <a:t>downwards</a:t>
            </a:r>
            <a:endParaRPr sz="1200">
              <a:latin typeface="Trebuchet MS"/>
              <a:cs typeface="Trebuchet MS"/>
            </a:endParaRPr>
          </a:p>
          <a:p>
            <a:pPr>
              <a:spcBef>
                <a:spcPts val="45"/>
              </a:spcBef>
              <a:buAutoNum type="arabicPlain"/>
            </a:pPr>
            <a:endParaRPr sz="1200">
              <a:latin typeface="Trebuchet MS"/>
              <a:cs typeface="Trebuchet MS"/>
            </a:endParaRPr>
          </a:p>
          <a:p>
            <a:pPr marL="136208" indent="-126683">
              <a:spcBef>
                <a:spcPts val="4"/>
              </a:spcBef>
              <a:buAutoNum type="arabicPlain"/>
              <a:tabLst>
                <a:tab pos="136208" algn="l"/>
              </a:tabLst>
            </a:pPr>
            <a:r>
              <a:rPr sz="1200" b="1" dirty="0">
                <a:solidFill>
                  <a:srgbClr val="4B5F76"/>
                </a:solidFill>
                <a:latin typeface="Trebuchet MS"/>
                <a:cs typeface="Trebuchet MS"/>
              </a:rPr>
              <a:t>Multiple</a:t>
            </a:r>
            <a:r>
              <a:rPr sz="1200" b="1" spc="11" dirty="0">
                <a:solidFill>
                  <a:srgbClr val="4B5F76"/>
                </a:solidFill>
                <a:latin typeface="Trebuchet MS"/>
                <a:cs typeface="Trebuchet MS"/>
              </a:rPr>
              <a:t> </a:t>
            </a:r>
            <a:r>
              <a:rPr sz="1200" b="1" dirty="0">
                <a:solidFill>
                  <a:srgbClr val="4B5F76"/>
                </a:solidFill>
                <a:latin typeface="Trebuchet MS"/>
                <a:cs typeface="Trebuchet MS"/>
              </a:rPr>
              <a:t>time</a:t>
            </a:r>
            <a:r>
              <a:rPr sz="1200" b="1" spc="19" dirty="0">
                <a:solidFill>
                  <a:srgbClr val="4B5F76"/>
                </a:solidFill>
                <a:latin typeface="Trebuchet MS"/>
                <a:cs typeface="Trebuchet MS"/>
              </a:rPr>
              <a:t> </a:t>
            </a:r>
            <a:r>
              <a:rPr sz="1200" b="1" spc="-8" dirty="0">
                <a:solidFill>
                  <a:srgbClr val="4B5F76"/>
                </a:solidFill>
                <a:latin typeface="Trebuchet MS"/>
                <a:cs typeface="Trebuchet MS"/>
              </a:rPr>
              <a:t>frames</a:t>
            </a:r>
            <a:endParaRPr sz="1200">
              <a:latin typeface="Trebuchet MS"/>
              <a:cs typeface="Trebuchet MS"/>
            </a:endParaRPr>
          </a:p>
          <a:p>
            <a:pPr>
              <a:spcBef>
                <a:spcPts val="45"/>
              </a:spcBef>
              <a:buAutoNum type="arabicPlain"/>
            </a:pPr>
            <a:endParaRPr sz="1200">
              <a:latin typeface="Trebuchet MS"/>
              <a:cs typeface="Trebuchet MS"/>
            </a:endParaRPr>
          </a:p>
          <a:p>
            <a:pPr marL="128588" indent="-119063">
              <a:buAutoNum type="arabicPlain"/>
              <a:tabLst>
                <a:tab pos="128588" algn="l"/>
              </a:tabLst>
            </a:pPr>
            <a:r>
              <a:rPr sz="1200" spc="-34" dirty="0">
                <a:solidFill>
                  <a:srgbClr val="7E7E7E"/>
                </a:solidFill>
                <a:latin typeface="Trebuchet MS"/>
                <a:cs typeface="Trebuchet MS"/>
              </a:rPr>
              <a:t>Long</a:t>
            </a:r>
            <a:r>
              <a:rPr sz="1200" spc="-41" dirty="0">
                <a:solidFill>
                  <a:srgbClr val="7E7E7E"/>
                </a:solidFill>
                <a:latin typeface="Trebuchet MS"/>
                <a:cs typeface="Trebuchet MS"/>
              </a:rPr>
              <a:t> </a:t>
            </a:r>
            <a:r>
              <a:rPr sz="1200" spc="-56" dirty="0">
                <a:solidFill>
                  <a:srgbClr val="7E7E7E"/>
                </a:solidFill>
                <a:latin typeface="Trebuchet MS"/>
                <a:cs typeface="Trebuchet MS"/>
              </a:rPr>
              <a:t>term</a:t>
            </a:r>
            <a:r>
              <a:rPr sz="1200" spc="-34" dirty="0">
                <a:solidFill>
                  <a:srgbClr val="7E7E7E"/>
                </a:solidFill>
                <a:latin typeface="Trebuchet MS"/>
                <a:cs typeface="Trebuchet MS"/>
              </a:rPr>
              <a:t> </a:t>
            </a:r>
            <a:r>
              <a:rPr sz="1200" spc="-8" dirty="0">
                <a:solidFill>
                  <a:srgbClr val="7E7E7E"/>
                </a:solidFill>
                <a:latin typeface="Trebuchet MS"/>
                <a:cs typeface="Trebuchet MS"/>
              </a:rPr>
              <a:t>contracting</a:t>
            </a:r>
            <a:endParaRPr sz="1200">
              <a:latin typeface="Trebuchet MS"/>
              <a:cs typeface="Trebuchet MS"/>
            </a:endParaRPr>
          </a:p>
          <a:p>
            <a:pPr>
              <a:spcBef>
                <a:spcPts val="49"/>
              </a:spcBef>
              <a:buAutoNum type="arabicPlain"/>
            </a:pPr>
            <a:endParaRPr sz="1200">
              <a:latin typeface="Trebuchet MS"/>
              <a:cs typeface="Trebuchet MS"/>
            </a:endParaRPr>
          </a:p>
          <a:p>
            <a:pPr marL="128588" indent="-119063">
              <a:buAutoNum type="arabicPlain"/>
              <a:tabLst>
                <a:tab pos="128588" algn="l"/>
              </a:tabLst>
            </a:pPr>
            <a:r>
              <a:rPr sz="1200" spc="-15" dirty="0">
                <a:solidFill>
                  <a:srgbClr val="7E7E7E"/>
                </a:solidFill>
                <a:latin typeface="Trebuchet MS"/>
                <a:cs typeface="Trebuchet MS"/>
              </a:rPr>
              <a:t>Day</a:t>
            </a:r>
            <a:r>
              <a:rPr sz="1200" spc="-26" dirty="0">
                <a:solidFill>
                  <a:srgbClr val="7E7E7E"/>
                </a:solidFill>
                <a:latin typeface="Trebuchet MS"/>
                <a:cs typeface="Trebuchet MS"/>
              </a:rPr>
              <a:t> </a:t>
            </a:r>
            <a:r>
              <a:rPr sz="1200" spc="-94" dirty="0">
                <a:solidFill>
                  <a:srgbClr val="7E7E7E"/>
                </a:solidFill>
                <a:latin typeface="Trebuchet MS"/>
                <a:cs typeface="Trebuchet MS"/>
              </a:rPr>
              <a:t>ahead</a:t>
            </a:r>
            <a:r>
              <a:rPr sz="1200" spc="-30" dirty="0">
                <a:solidFill>
                  <a:srgbClr val="7E7E7E"/>
                </a:solidFill>
                <a:latin typeface="Trebuchet MS"/>
                <a:cs typeface="Trebuchet MS"/>
              </a:rPr>
              <a:t> </a:t>
            </a:r>
            <a:r>
              <a:rPr sz="1200" spc="-83" dirty="0">
                <a:solidFill>
                  <a:srgbClr val="7E7E7E"/>
                </a:solidFill>
                <a:latin typeface="Trebuchet MS"/>
                <a:cs typeface="Trebuchet MS"/>
              </a:rPr>
              <a:t>and</a:t>
            </a:r>
            <a:r>
              <a:rPr sz="1200" spc="-30" dirty="0">
                <a:solidFill>
                  <a:srgbClr val="7E7E7E"/>
                </a:solidFill>
                <a:latin typeface="Trebuchet MS"/>
                <a:cs typeface="Trebuchet MS"/>
              </a:rPr>
              <a:t> </a:t>
            </a:r>
            <a:r>
              <a:rPr sz="1200" spc="-8" dirty="0">
                <a:solidFill>
                  <a:srgbClr val="7E7E7E"/>
                </a:solidFill>
                <a:latin typeface="Trebuchet MS"/>
                <a:cs typeface="Trebuchet MS"/>
              </a:rPr>
              <a:t>intraday</a:t>
            </a:r>
            <a:endParaRPr sz="1200">
              <a:latin typeface="Trebuchet MS"/>
              <a:cs typeface="Trebuchet MS"/>
            </a:endParaRPr>
          </a:p>
          <a:p>
            <a:pPr>
              <a:spcBef>
                <a:spcPts val="45"/>
              </a:spcBef>
              <a:buAutoNum type="arabicPlain"/>
            </a:pPr>
            <a:endParaRPr sz="1200">
              <a:latin typeface="Trebuchet MS"/>
              <a:cs typeface="Trebuchet MS"/>
            </a:endParaRPr>
          </a:p>
          <a:p>
            <a:pPr marL="113824" indent="-104299">
              <a:buAutoNum type="arabicPlain"/>
              <a:tabLst>
                <a:tab pos="113824" algn="l"/>
              </a:tabLst>
            </a:pPr>
            <a:r>
              <a:rPr sz="1200" spc="-83" dirty="0">
                <a:solidFill>
                  <a:srgbClr val="7E7E7E"/>
                </a:solidFill>
                <a:latin typeface="Trebuchet MS"/>
                <a:cs typeface="Trebuchet MS"/>
              </a:rPr>
              <a:t>Availability</a:t>
            </a:r>
            <a:r>
              <a:rPr sz="1200" spc="23" dirty="0">
                <a:solidFill>
                  <a:srgbClr val="7E7E7E"/>
                </a:solidFill>
                <a:latin typeface="Trebuchet MS"/>
                <a:cs typeface="Trebuchet MS"/>
              </a:rPr>
              <a:t> </a:t>
            </a:r>
            <a:r>
              <a:rPr sz="1200" spc="-296" dirty="0">
                <a:solidFill>
                  <a:srgbClr val="7E7E7E"/>
                </a:solidFill>
                <a:latin typeface="Trebuchet MS"/>
                <a:cs typeface="Trebuchet MS"/>
              </a:rPr>
              <a:t>/</a:t>
            </a:r>
            <a:r>
              <a:rPr sz="1200" spc="8" dirty="0">
                <a:solidFill>
                  <a:srgbClr val="7E7E7E"/>
                </a:solidFill>
                <a:latin typeface="Trebuchet MS"/>
                <a:cs typeface="Trebuchet MS"/>
              </a:rPr>
              <a:t> </a:t>
            </a:r>
            <a:r>
              <a:rPr sz="1200" spc="-8" dirty="0">
                <a:solidFill>
                  <a:srgbClr val="7E7E7E"/>
                </a:solidFill>
                <a:latin typeface="Trebuchet MS"/>
                <a:cs typeface="Trebuchet MS"/>
              </a:rPr>
              <a:t>utilisation</a:t>
            </a:r>
            <a:endParaRPr sz="1200">
              <a:latin typeface="Trebuchet MS"/>
              <a:cs typeface="Trebuchet MS"/>
            </a:endParaRPr>
          </a:p>
          <a:p>
            <a:pPr>
              <a:spcBef>
                <a:spcPts val="49"/>
              </a:spcBef>
              <a:buAutoNum type="arabicPlain"/>
            </a:pPr>
            <a:endParaRPr sz="1200">
              <a:latin typeface="Trebuchet MS"/>
              <a:cs typeface="Trebuchet MS"/>
            </a:endParaRPr>
          </a:p>
          <a:p>
            <a:pPr marL="204311" indent="-194786">
              <a:buAutoNum type="arabicPlain"/>
              <a:tabLst>
                <a:tab pos="204311" algn="l"/>
              </a:tabLst>
            </a:pPr>
            <a:r>
              <a:rPr sz="1200" spc="-79" dirty="0">
                <a:solidFill>
                  <a:srgbClr val="7E7E7E"/>
                </a:solidFill>
                <a:latin typeface="Trebuchet MS"/>
                <a:cs typeface="Trebuchet MS"/>
              </a:rPr>
              <a:t>Explicitly</a:t>
            </a:r>
            <a:r>
              <a:rPr sz="1200" spc="8" dirty="0">
                <a:solidFill>
                  <a:srgbClr val="7E7E7E"/>
                </a:solidFill>
                <a:latin typeface="Trebuchet MS"/>
                <a:cs typeface="Trebuchet MS"/>
              </a:rPr>
              <a:t> </a:t>
            </a:r>
            <a:r>
              <a:rPr sz="1200" spc="-71" dirty="0">
                <a:solidFill>
                  <a:srgbClr val="7E7E7E"/>
                </a:solidFill>
                <a:latin typeface="Trebuchet MS"/>
                <a:cs typeface="Trebuchet MS"/>
              </a:rPr>
              <a:t>traded</a:t>
            </a:r>
            <a:r>
              <a:rPr sz="1200" spc="15" dirty="0">
                <a:solidFill>
                  <a:srgbClr val="7E7E7E"/>
                </a:solidFill>
                <a:latin typeface="Trebuchet MS"/>
                <a:cs typeface="Trebuchet MS"/>
              </a:rPr>
              <a:t> </a:t>
            </a:r>
            <a:r>
              <a:rPr sz="1200" spc="-45" dirty="0">
                <a:solidFill>
                  <a:srgbClr val="7E7E7E"/>
                </a:solidFill>
                <a:latin typeface="Trebuchet MS"/>
                <a:cs typeface="Trebuchet MS"/>
              </a:rPr>
              <a:t>interconnectors</a:t>
            </a:r>
            <a:endParaRPr sz="1200">
              <a:latin typeface="Trebuchet MS"/>
              <a:cs typeface="Trebuchet MS"/>
            </a:endParaRPr>
          </a:p>
          <a:p>
            <a:pPr>
              <a:spcBef>
                <a:spcPts val="49"/>
              </a:spcBef>
              <a:buAutoNum type="arabicPlain"/>
            </a:pPr>
            <a:endParaRPr sz="1200">
              <a:latin typeface="Trebuchet MS"/>
              <a:cs typeface="Trebuchet MS"/>
            </a:endParaRPr>
          </a:p>
          <a:p>
            <a:pPr marL="204311" indent="-194786">
              <a:buAutoNum type="arabicPlain"/>
              <a:tabLst>
                <a:tab pos="204311" algn="l"/>
              </a:tabLst>
            </a:pPr>
            <a:r>
              <a:rPr sz="1200" spc="-49" dirty="0">
                <a:solidFill>
                  <a:srgbClr val="7E7E7E"/>
                </a:solidFill>
                <a:latin typeface="Trebuchet MS"/>
                <a:cs typeface="Trebuchet MS"/>
              </a:rPr>
              <a:t>Interconnector</a:t>
            </a:r>
            <a:r>
              <a:rPr sz="1200" spc="-15" dirty="0">
                <a:solidFill>
                  <a:srgbClr val="7E7E7E"/>
                </a:solidFill>
                <a:latin typeface="Trebuchet MS"/>
                <a:cs typeface="Trebuchet MS"/>
              </a:rPr>
              <a:t> </a:t>
            </a:r>
            <a:r>
              <a:rPr sz="1200" spc="-34" dirty="0">
                <a:solidFill>
                  <a:srgbClr val="7E7E7E"/>
                </a:solidFill>
                <a:latin typeface="Trebuchet MS"/>
                <a:cs typeface="Trebuchet MS"/>
              </a:rPr>
              <a:t>export</a:t>
            </a:r>
            <a:r>
              <a:rPr sz="1200" spc="-38" dirty="0">
                <a:solidFill>
                  <a:srgbClr val="7E7E7E"/>
                </a:solidFill>
                <a:latin typeface="Trebuchet MS"/>
                <a:cs typeface="Trebuchet MS"/>
              </a:rPr>
              <a:t> </a:t>
            </a:r>
            <a:r>
              <a:rPr sz="1200" spc="-15" dirty="0">
                <a:solidFill>
                  <a:srgbClr val="7E7E7E"/>
                </a:solidFill>
                <a:latin typeface="Trebuchet MS"/>
                <a:cs typeface="Trebuchet MS"/>
              </a:rPr>
              <a:t>group</a:t>
            </a:r>
            <a:endParaRPr sz="1200">
              <a:latin typeface="Trebuchet MS"/>
              <a:cs typeface="Trebuchet MS"/>
            </a:endParaRPr>
          </a:p>
          <a:p>
            <a:pPr>
              <a:spcBef>
                <a:spcPts val="45"/>
              </a:spcBef>
              <a:buAutoNum type="arabicPlain"/>
            </a:pPr>
            <a:endParaRPr sz="1200">
              <a:latin typeface="Trebuchet MS"/>
              <a:cs typeface="Trebuchet MS"/>
            </a:endParaRPr>
          </a:p>
          <a:p>
            <a:pPr marL="204311" indent="-194786">
              <a:buAutoNum type="arabicPlain"/>
              <a:tabLst>
                <a:tab pos="204311" algn="l"/>
              </a:tabLst>
            </a:pPr>
            <a:r>
              <a:rPr sz="1200" spc="-49" dirty="0">
                <a:solidFill>
                  <a:srgbClr val="7E7E7E"/>
                </a:solidFill>
                <a:latin typeface="Trebuchet MS"/>
                <a:cs typeface="Trebuchet MS"/>
              </a:rPr>
              <a:t>Understand</a:t>
            </a:r>
            <a:r>
              <a:rPr sz="1200" spc="-30" dirty="0">
                <a:solidFill>
                  <a:srgbClr val="7E7E7E"/>
                </a:solidFill>
                <a:latin typeface="Trebuchet MS"/>
                <a:cs typeface="Trebuchet MS"/>
              </a:rPr>
              <a:t> </a:t>
            </a:r>
            <a:r>
              <a:rPr sz="1200" spc="-8" dirty="0">
                <a:solidFill>
                  <a:srgbClr val="7E7E7E"/>
                </a:solidFill>
                <a:latin typeface="Trebuchet MS"/>
                <a:cs typeface="Trebuchet MS"/>
              </a:rPr>
              <a:t>interactions</a:t>
            </a:r>
            <a:endParaRPr sz="1200">
              <a:latin typeface="Trebuchet MS"/>
              <a:cs typeface="Trebuchet M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291" y="100198"/>
            <a:ext cx="6630115" cy="425116"/>
          </a:xfrm>
          <a:prstGeom prst="rect">
            <a:avLst/>
          </a:prstGeom>
        </p:spPr>
        <p:txBody>
          <a:bodyPr vert="horz" wrap="square" lIns="0" tIns="9525" rIns="0" bIns="0" rtlCol="0">
            <a:spAutoFit/>
          </a:bodyPr>
          <a:lstStyle/>
          <a:p>
            <a:pPr marL="9525">
              <a:spcBef>
                <a:spcPts val="75"/>
              </a:spcBef>
            </a:pPr>
            <a:r>
              <a:rPr spc="-120" dirty="0"/>
              <a:t>Recommendations</a:t>
            </a:r>
          </a:p>
        </p:txBody>
      </p:sp>
      <p:sp>
        <p:nvSpPr>
          <p:cNvPr id="3" name="object 3"/>
          <p:cNvSpPr txBox="1"/>
          <p:nvPr/>
        </p:nvSpPr>
        <p:spPr>
          <a:xfrm>
            <a:off x="219075" y="788956"/>
            <a:ext cx="1148239" cy="193803"/>
          </a:xfrm>
          <a:prstGeom prst="rect">
            <a:avLst/>
          </a:prstGeom>
        </p:spPr>
        <p:txBody>
          <a:bodyPr vert="horz" wrap="square" lIns="0" tIns="9049" rIns="0" bIns="0" rtlCol="0">
            <a:spAutoFit/>
          </a:bodyPr>
          <a:lstStyle/>
          <a:p>
            <a:pPr marL="9525">
              <a:spcBef>
                <a:spcPts val="71"/>
              </a:spcBef>
            </a:pPr>
            <a:r>
              <a:rPr sz="1200" dirty="0">
                <a:solidFill>
                  <a:srgbClr val="7E7E7E"/>
                </a:solidFill>
                <a:latin typeface="Trebuchet MS"/>
                <a:cs typeface="Trebuchet MS"/>
              </a:rPr>
              <a:t>1</a:t>
            </a:r>
            <a:r>
              <a:rPr sz="1200" spc="-38" dirty="0">
                <a:solidFill>
                  <a:srgbClr val="7E7E7E"/>
                </a:solidFill>
                <a:latin typeface="Trebuchet MS"/>
                <a:cs typeface="Trebuchet MS"/>
              </a:rPr>
              <a:t> </a:t>
            </a:r>
            <a:r>
              <a:rPr sz="1200" spc="-83" dirty="0">
                <a:solidFill>
                  <a:srgbClr val="7E7E7E"/>
                </a:solidFill>
                <a:latin typeface="Trebuchet MS"/>
                <a:cs typeface="Trebuchet MS"/>
              </a:rPr>
              <a:t>public</a:t>
            </a:r>
            <a:r>
              <a:rPr sz="1200" spc="-34" dirty="0">
                <a:solidFill>
                  <a:srgbClr val="7E7E7E"/>
                </a:solidFill>
                <a:latin typeface="Trebuchet MS"/>
                <a:cs typeface="Trebuchet MS"/>
              </a:rPr>
              <a:t> </a:t>
            </a:r>
            <a:r>
              <a:rPr sz="1200" spc="-38" dirty="0">
                <a:solidFill>
                  <a:srgbClr val="7E7E7E"/>
                </a:solidFill>
                <a:latin typeface="Trebuchet MS"/>
                <a:cs typeface="Trebuchet MS"/>
              </a:rPr>
              <a:t>more</a:t>
            </a:r>
            <a:r>
              <a:rPr sz="1200" spc="-15" dirty="0">
                <a:solidFill>
                  <a:srgbClr val="7E7E7E"/>
                </a:solidFill>
                <a:latin typeface="Trebuchet MS"/>
                <a:cs typeface="Trebuchet MS"/>
              </a:rPr>
              <a:t> </a:t>
            </a:r>
            <a:r>
              <a:rPr sz="1200" spc="-56" dirty="0">
                <a:solidFill>
                  <a:srgbClr val="7E7E7E"/>
                </a:solidFill>
                <a:latin typeface="Trebuchet MS"/>
                <a:cs typeface="Trebuchet MS"/>
              </a:rPr>
              <a:t>info</a:t>
            </a:r>
            <a:endParaRPr sz="1200">
              <a:latin typeface="Trebuchet MS"/>
              <a:cs typeface="Trebuchet MS"/>
            </a:endParaRPr>
          </a:p>
        </p:txBody>
      </p:sp>
      <p:sp>
        <p:nvSpPr>
          <p:cNvPr id="4" name="object 4"/>
          <p:cNvSpPr txBox="1"/>
          <p:nvPr/>
        </p:nvSpPr>
        <p:spPr>
          <a:xfrm>
            <a:off x="219075" y="1154716"/>
            <a:ext cx="1261110" cy="193803"/>
          </a:xfrm>
          <a:prstGeom prst="rect">
            <a:avLst/>
          </a:prstGeom>
        </p:spPr>
        <p:txBody>
          <a:bodyPr vert="horz" wrap="square" lIns="0" tIns="9049" rIns="0" bIns="0" rtlCol="0">
            <a:spAutoFit/>
          </a:bodyPr>
          <a:lstStyle/>
          <a:p>
            <a:pPr marL="9525">
              <a:spcBef>
                <a:spcPts val="71"/>
              </a:spcBef>
            </a:pPr>
            <a:r>
              <a:rPr sz="1200" dirty="0">
                <a:solidFill>
                  <a:srgbClr val="7E7E7E"/>
                </a:solidFill>
                <a:latin typeface="Trebuchet MS"/>
                <a:cs typeface="Trebuchet MS"/>
              </a:rPr>
              <a:t>2</a:t>
            </a:r>
            <a:r>
              <a:rPr sz="1200" spc="-19" dirty="0">
                <a:solidFill>
                  <a:srgbClr val="7E7E7E"/>
                </a:solidFill>
                <a:latin typeface="Trebuchet MS"/>
                <a:cs typeface="Trebuchet MS"/>
              </a:rPr>
              <a:t> </a:t>
            </a:r>
            <a:r>
              <a:rPr sz="1200" spc="-83" dirty="0">
                <a:solidFill>
                  <a:srgbClr val="7E7E7E"/>
                </a:solidFill>
                <a:latin typeface="Trebuchet MS"/>
                <a:cs typeface="Trebuchet MS"/>
              </a:rPr>
              <a:t>analysis</a:t>
            </a:r>
            <a:r>
              <a:rPr sz="1200" spc="-19" dirty="0">
                <a:solidFill>
                  <a:srgbClr val="7E7E7E"/>
                </a:solidFill>
                <a:latin typeface="Trebuchet MS"/>
                <a:cs typeface="Trebuchet MS"/>
              </a:rPr>
              <a:t> </a:t>
            </a:r>
            <a:r>
              <a:rPr sz="1200" spc="-98" dirty="0">
                <a:solidFill>
                  <a:srgbClr val="7E7E7E"/>
                </a:solidFill>
                <a:latin typeface="Trebuchet MS"/>
                <a:cs typeface="Trebuchet MS"/>
              </a:rPr>
              <a:t>lead</a:t>
            </a:r>
            <a:r>
              <a:rPr sz="1200" spc="-11" dirty="0">
                <a:solidFill>
                  <a:srgbClr val="7E7E7E"/>
                </a:solidFill>
                <a:latin typeface="Trebuchet MS"/>
                <a:cs typeface="Trebuchet MS"/>
              </a:rPr>
              <a:t> </a:t>
            </a:r>
            <a:r>
              <a:rPr sz="1200" spc="-56" dirty="0">
                <a:solidFill>
                  <a:srgbClr val="7E7E7E"/>
                </a:solidFill>
                <a:latin typeface="Trebuchet MS"/>
                <a:cs typeface="Trebuchet MS"/>
              </a:rPr>
              <a:t>times</a:t>
            </a:r>
            <a:endParaRPr sz="1200">
              <a:latin typeface="Trebuchet MS"/>
              <a:cs typeface="Trebuchet MS"/>
            </a:endParaRPr>
          </a:p>
        </p:txBody>
      </p:sp>
      <p:sp>
        <p:nvSpPr>
          <p:cNvPr id="5" name="object 5"/>
          <p:cNvSpPr txBox="1"/>
          <p:nvPr/>
        </p:nvSpPr>
        <p:spPr>
          <a:xfrm>
            <a:off x="219075" y="1520475"/>
            <a:ext cx="1348740" cy="193803"/>
          </a:xfrm>
          <a:prstGeom prst="rect">
            <a:avLst/>
          </a:prstGeom>
        </p:spPr>
        <p:txBody>
          <a:bodyPr vert="horz" wrap="square" lIns="0" tIns="9049" rIns="0" bIns="0" rtlCol="0">
            <a:spAutoFit/>
          </a:bodyPr>
          <a:lstStyle/>
          <a:p>
            <a:pPr marL="9525">
              <a:spcBef>
                <a:spcPts val="71"/>
              </a:spcBef>
            </a:pPr>
            <a:r>
              <a:rPr sz="1200" dirty="0">
                <a:solidFill>
                  <a:srgbClr val="7E7E7E"/>
                </a:solidFill>
                <a:latin typeface="Trebuchet MS"/>
                <a:cs typeface="Trebuchet MS"/>
              </a:rPr>
              <a:t>3</a:t>
            </a:r>
            <a:r>
              <a:rPr sz="1200" spc="-38" dirty="0">
                <a:solidFill>
                  <a:srgbClr val="7E7E7E"/>
                </a:solidFill>
                <a:latin typeface="Trebuchet MS"/>
                <a:cs typeface="Trebuchet MS"/>
              </a:rPr>
              <a:t> </a:t>
            </a:r>
            <a:r>
              <a:rPr sz="1200" spc="-41" dirty="0">
                <a:solidFill>
                  <a:srgbClr val="7E7E7E"/>
                </a:solidFill>
                <a:latin typeface="Trebuchet MS"/>
                <a:cs typeface="Trebuchet MS"/>
              </a:rPr>
              <a:t>Develop</a:t>
            </a:r>
            <a:r>
              <a:rPr sz="1200" spc="-26" dirty="0">
                <a:solidFill>
                  <a:srgbClr val="7E7E7E"/>
                </a:solidFill>
                <a:latin typeface="Trebuchet MS"/>
                <a:cs typeface="Trebuchet MS"/>
              </a:rPr>
              <a:t> </a:t>
            </a:r>
            <a:r>
              <a:rPr sz="1200" spc="-124" dirty="0">
                <a:solidFill>
                  <a:srgbClr val="7E7E7E"/>
                </a:solidFill>
                <a:latin typeface="Trebuchet MS"/>
                <a:cs typeface="Trebuchet MS"/>
              </a:rPr>
              <a:t>a</a:t>
            </a:r>
            <a:r>
              <a:rPr sz="1200" spc="-23" dirty="0">
                <a:solidFill>
                  <a:srgbClr val="7E7E7E"/>
                </a:solidFill>
                <a:latin typeface="Trebuchet MS"/>
                <a:cs typeface="Trebuchet MS"/>
              </a:rPr>
              <a:t> </a:t>
            </a:r>
            <a:r>
              <a:rPr sz="1200" spc="-45" dirty="0">
                <a:solidFill>
                  <a:srgbClr val="7E7E7E"/>
                </a:solidFill>
                <a:latin typeface="Trebuchet MS"/>
                <a:cs typeface="Trebuchet MS"/>
              </a:rPr>
              <a:t>portfolio</a:t>
            </a:r>
            <a:endParaRPr sz="1200">
              <a:latin typeface="Trebuchet MS"/>
              <a:cs typeface="Trebuchet MS"/>
            </a:endParaRPr>
          </a:p>
        </p:txBody>
      </p:sp>
      <p:sp>
        <p:nvSpPr>
          <p:cNvPr id="6" name="object 6"/>
          <p:cNvSpPr txBox="1"/>
          <p:nvPr/>
        </p:nvSpPr>
        <p:spPr>
          <a:xfrm>
            <a:off x="219075" y="1886007"/>
            <a:ext cx="1382554" cy="193803"/>
          </a:xfrm>
          <a:prstGeom prst="rect">
            <a:avLst/>
          </a:prstGeom>
        </p:spPr>
        <p:txBody>
          <a:bodyPr vert="horz" wrap="square" lIns="0" tIns="9049" rIns="0" bIns="0" rtlCol="0">
            <a:spAutoFit/>
          </a:bodyPr>
          <a:lstStyle/>
          <a:p>
            <a:pPr marL="9525">
              <a:spcBef>
                <a:spcPts val="71"/>
              </a:spcBef>
            </a:pPr>
            <a:r>
              <a:rPr sz="1200" dirty="0">
                <a:solidFill>
                  <a:srgbClr val="7E7E7E"/>
                </a:solidFill>
                <a:latin typeface="Trebuchet MS"/>
                <a:cs typeface="Trebuchet MS"/>
              </a:rPr>
              <a:t>4</a:t>
            </a:r>
            <a:r>
              <a:rPr sz="1200" spc="-30" dirty="0">
                <a:solidFill>
                  <a:srgbClr val="7E7E7E"/>
                </a:solidFill>
                <a:latin typeface="Trebuchet MS"/>
                <a:cs typeface="Trebuchet MS"/>
              </a:rPr>
              <a:t> </a:t>
            </a:r>
            <a:r>
              <a:rPr sz="1200" spc="-56" dirty="0">
                <a:solidFill>
                  <a:srgbClr val="7E7E7E"/>
                </a:solidFill>
                <a:latin typeface="Trebuchet MS"/>
                <a:cs typeface="Trebuchet MS"/>
              </a:rPr>
              <a:t>Define</a:t>
            </a:r>
            <a:r>
              <a:rPr sz="1200" spc="-34" dirty="0">
                <a:solidFill>
                  <a:srgbClr val="7E7E7E"/>
                </a:solidFill>
                <a:latin typeface="Trebuchet MS"/>
                <a:cs typeface="Trebuchet MS"/>
              </a:rPr>
              <a:t> </a:t>
            </a:r>
            <a:r>
              <a:rPr sz="1200" spc="-75" dirty="0">
                <a:solidFill>
                  <a:srgbClr val="7E7E7E"/>
                </a:solidFill>
                <a:latin typeface="Trebuchet MS"/>
                <a:cs typeface="Trebuchet MS"/>
              </a:rPr>
              <a:t>the</a:t>
            </a:r>
            <a:r>
              <a:rPr sz="1200" spc="-30" dirty="0">
                <a:solidFill>
                  <a:srgbClr val="7E7E7E"/>
                </a:solidFill>
                <a:latin typeface="Trebuchet MS"/>
                <a:cs typeface="Trebuchet MS"/>
              </a:rPr>
              <a:t> </a:t>
            </a:r>
            <a:r>
              <a:rPr sz="1200" spc="-79" dirty="0">
                <a:solidFill>
                  <a:srgbClr val="7E7E7E"/>
                </a:solidFill>
                <a:latin typeface="Trebuchet MS"/>
                <a:cs typeface="Trebuchet MS"/>
              </a:rPr>
              <a:t>objective</a:t>
            </a:r>
            <a:endParaRPr sz="1200">
              <a:latin typeface="Trebuchet MS"/>
              <a:cs typeface="Trebuchet MS"/>
            </a:endParaRPr>
          </a:p>
        </p:txBody>
      </p:sp>
      <p:sp>
        <p:nvSpPr>
          <p:cNvPr id="7" name="object 7"/>
          <p:cNvSpPr txBox="1"/>
          <p:nvPr/>
        </p:nvSpPr>
        <p:spPr>
          <a:xfrm>
            <a:off x="219076" y="2252282"/>
            <a:ext cx="1711166" cy="193803"/>
          </a:xfrm>
          <a:prstGeom prst="rect">
            <a:avLst/>
          </a:prstGeom>
        </p:spPr>
        <p:txBody>
          <a:bodyPr vert="horz" wrap="square" lIns="0" tIns="9049" rIns="0" bIns="0" rtlCol="0">
            <a:spAutoFit/>
          </a:bodyPr>
          <a:lstStyle/>
          <a:p>
            <a:pPr marL="9525">
              <a:spcBef>
                <a:spcPts val="71"/>
              </a:spcBef>
            </a:pPr>
            <a:r>
              <a:rPr sz="1200" dirty="0">
                <a:solidFill>
                  <a:srgbClr val="7E7E7E"/>
                </a:solidFill>
                <a:latin typeface="Trebuchet MS"/>
                <a:cs typeface="Trebuchet MS"/>
              </a:rPr>
              <a:t>5</a:t>
            </a:r>
            <a:r>
              <a:rPr sz="1200" spc="-34" dirty="0">
                <a:solidFill>
                  <a:srgbClr val="7E7E7E"/>
                </a:solidFill>
                <a:latin typeface="Trebuchet MS"/>
                <a:cs typeface="Trebuchet MS"/>
              </a:rPr>
              <a:t> </a:t>
            </a:r>
            <a:r>
              <a:rPr sz="1200" spc="-41" dirty="0">
                <a:solidFill>
                  <a:srgbClr val="7E7E7E"/>
                </a:solidFill>
                <a:latin typeface="Trebuchet MS"/>
                <a:cs typeface="Trebuchet MS"/>
              </a:rPr>
              <a:t>Upwards</a:t>
            </a:r>
            <a:r>
              <a:rPr sz="1200" spc="-26" dirty="0">
                <a:solidFill>
                  <a:srgbClr val="7E7E7E"/>
                </a:solidFill>
                <a:latin typeface="Trebuchet MS"/>
                <a:cs typeface="Trebuchet MS"/>
              </a:rPr>
              <a:t> </a:t>
            </a:r>
            <a:r>
              <a:rPr sz="1200" spc="-83" dirty="0">
                <a:solidFill>
                  <a:srgbClr val="7E7E7E"/>
                </a:solidFill>
                <a:latin typeface="Trebuchet MS"/>
                <a:cs typeface="Trebuchet MS"/>
              </a:rPr>
              <a:t>and</a:t>
            </a:r>
            <a:r>
              <a:rPr sz="1200" spc="-30" dirty="0">
                <a:solidFill>
                  <a:srgbClr val="7E7E7E"/>
                </a:solidFill>
                <a:latin typeface="Trebuchet MS"/>
                <a:cs typeface="Trebuchet MS"/>
              </a:rPr>
              <a:t> </a:t>
            </a:r>
            <a:r>
              <a:rPr sz="1200" spc="-38" dirty="0">
                <a:solidFill>
                  <a:srgbClr val="7E7E7E"/>
                </a:solidFill>
                <a:latin typeface="Trebuchet MS"/>
                <a:cs typeface="Trebuchet MS"/>
              </a:rPr>
              <a:t>downwards</a:t>
            </a:r>
            <a:endParaRPr sz="1200">
              <a:latin typeface="Trebuchet MS"/>
              <a:cs typeface="Trebuchet MS"/>
            </a:endParaRPr>
          </a:p>
        </p:txBody>
      </p:sp>
      <p:sp>
        <p:nvSpPr>
          <p:cNvPr id="8" name="object 8"/>
          <p:cNvSpPr txBox="1"/>
          <p:nvPr/>
        </p:nvSpPr>
        <p:spPr>
          <a:xfrm>
            <a:off x="219075" y="2618042"/>
            <a:ext cx="1405890" cy="193803"/>
          </a:xfrm>
          <a:prstGeom prst="rect">
            <a:avLst/>
          </a:prstGeom>
        </p:spPr>
        <p:txBody>
          <a:bodyPr vert="horz" wrap="square" lIns="0" tIns="9049" rIns="0" bIns="0" rtlCol="0">
            <a:spAutoFit/>
          </a:bodyPr>
          <a:lstStyle/>
          <a:p>
            <a:pPr marL="9525">
              <a:spcBef>
                <a:spcPts val="71"/>
              </a:spcBef>
            </a:pPr>
            <a:r>
              <a:rPr sz="1200" dirty="0">
                <a:solidFill>
                  <a:srgbClr val="7E7E7E"/>
                </a:solidFill>
                <a:latin typeface="Trebuchet MS"/>
                <a:cs typeface="Trebuchet MS"/>
              </a:rPr>
              <a:t>6</a:t>
            </a:r>
            <a:r>
              <a:rPr sz="1200" spc="-19" dirty="0">
                <a:solidFill>
                  <a:srgbClr val="7E7E7E"/>
                </a:solidFill>
                <a:latin typeface="Trebuchet MS"/>
                <a:cs typeface="Trebuchet MS"/>
              </a:rPr>
              <a:t> </a:t>
            </a:r>
            <a:r>
              <a:rPr sz="1200" spc="-68" dirty="0">
                <a:solidFill>
                  <a:srgbClr val="7E7E7E"/>
                </a:solidFill>
                <a:latin typeface="Trebuchet MS"/>
                <a:cs typeface="Trebuchet MS"/>
              </a:rPr>
              <a:t>Multiple</a:t>
            </a:r>
            <a:r>
              <a:rPr sz="1200" spc="-11" dirty="0">
                <a:solidFill>
                  <a:srgbClr val="7E7E7E"/>
                </a:solidFill>
                <a:latin typeface="Trebuchet MS"/>
                <a:cs typeface="Trebuchet MS"/>
              </a:rPr>
              <a:t> </a:t>
            </a:r>
            <a:r>
              <a:rPr sz="1200" spc="-90" dirty="0">
                <a:solidFill>
                  <a:srgbClr val="7E7E7E"/>
                </a:solidFill>
                <a:latin typeface="Trebuchet MS"/>
                <a:cs typeface="Trebuchet MS"/>
              </a:rPr>
              <a:t>time</a:t>
            </a:r>
            <a:r>
              <a:rPr sz="1200" spc="-11" dirty="0">
                <a:solidFill>
                  <a:srgbClr val="7E7E7E"/>
                </a:solidFill>
                <a:latin typeface="Trebuchet MS"/>
                <a:cs typeface="Trebuchet MS"/>
              </a:rPr>
              <a:t> </a:t>
            </a:r>
            <a:r>
              <a:rPr sz="1200" spc="-64" dirty="0">
                <a:solidFill>
                  <a:srgbClr val="7E7E7E"/>
                </a:solidFill>
                <a:latin typeface="Trebuchet MS"/>
                <a:cs typeface="Trebuchet MS"/>
              </a:rPr>
              <a:t>frames</a:t>
            </a:r>
            <a:endParaRPr sz="1200">
              <a:latin typeface="Trebuchet MS"/>
              <a:cs typeface="Trebuchet MS"/>
            </a:endParaRPr>
          </a:p>
        </p:txBody>
      </p:sp>
      <p:sp>
        <p:nvSpPr>
          <p:cNvPr id="9" name="object 9"/>
          <p:cNvSpPr txBox="1"/>
          <p:nvPr/>
        </p:nvSpPr>
        <p:spPr>
          <a:xfrm>
            <a:off x="219075" y="2983573"/>
            <a:ext cx="1766888" cy="193803"/>
          </a:xfrm>
          <a:prstGeom prst="rect">
            <a:avLst/>
          </a:prstGeom>
        </p:spPr>
        <p:txBody>
          <a:bodyPr vert="horz" wrap="square" lIns="0" tIns="9049" rIns="0" bIns="0" rtlCol="0">
            <a:spAutoFit/>
          </a:bodyPr>
          <a:lstStyle/>
          <a:p>
            <a:pPr marL="9525">
              <a:spcBef>
                <a:spcPts val="71"/>
              </a:spcBef>
            </a:pPr>
            <a:r>
              <a:rPr sz="1200" b="1" dirty="0">
                <a:solidFill>
                  <a:srgbClr val="4B5F76"/>
                </a:solidFill>
                <a:latin typeface="Trebuchet MS"/>
                <a:cs typeface="Trebuchet MS"/>
              </a:rPr>
              <a:t>7</a:t>
            </a:r>
            <a:r>
              <a:rPr sz="1200" b="1" spc="26" dirty="0">
                <a:solidFill>
                  <a:srgbClr val="4B5F76"/>
                </a:solidFill>
                <a:latin typeface="Trebuchet MS"/>
                <a:cs typeface="Trebuchet MS"/>
              </a:rPr>
              <a:t> </a:t>
            </a:r>
            <a:r>
              <a:rPr sz="1200" b="1" dirty="0">
                <a:solidFill>
                  <a:srgbClr val="4B5F76"/>
                </a:solidFill>
                <a:latin typeface="Trebuchet MS"/>
                <a:cs typeface="Trebuchet MS"/>
              </a:rPr>
              <a:t>Long</a:t>
            </a:r>
            <a:r>
              <a:rPr sz="1200" b="1" spc="38" dirty="0">
                <a:solidFill>
                  <a:srgbClr val="4B5F76"/>
                </a:solidFill>
                <a:latin typeface="Trebuchet MS"/>
                <a:cs typeface="Trebuchet MS"/>
              </a:rPr>
              <a:t> </a:t>
            </a:r>
            <a:r>
              <a:rPr sz="1200" b="1" dirty="0">
                <a:solidFill>
                  <a:srgbClr val="4B5F76"/>
                </a:solidFill>
                <a:latin typeface="Trebuchet MS"/>
                <a:cs typeface="Trebuchet MS"/>
              </a:rPr>
              <a:t>term</a:t>
            </a:r>
            <a:r>
              <a:rPr sz="1200" b="1" spc="49" dirty="0">
                <a:solidFill>
                  <a:srgbClr val="4B5F76"/>
                </a:solidFill>
                <a:latin typeface="Trebuchet MS"/>
                <a:cs typeface="Trebuchet MS"/>
              </a:rPr>
              <a:t> </a:t>
            </a:r>
            <a:r>
              <a:rPr sz="1200" b="1" spc="-8" dirty="0">
                <a:solidFill>
                  <a:srgbClr val="4B5F76"/>
                </a:solidFill>
                <a:latin typeface="Trebuchet MS"/>
                <a:cs typeface="Trebuchet MS"/>
              </a:rPr>
              <a:t>contracting</a:t>
            </a:r>
            <a:endParaRPr sz="1200">
              <a:latin typeface="Trebuchet MS"/>
              <a:cs typeface="Trebuchet MS"/>
            </a:endParaRPr>
          </a:p>
        </p:txBody>
      </p:sp>
      <p:sp>
        <p:nvSpPr>
          <p:cNvPr id="10" name="object 10"/>
          <p:cNvSpPr txBox="1"/>
          <p:nvPr/>
        </p:nvSpPr>
        <p:spPr>
          <a:xfrm>
            <a:off x="219075" y="3349752"/>
            <a:ext cx="1571625" cy="193803"/>
          </a:xfrm>
          <a:prstGeom prst="rect">
            <a:avLst/>
          </a:prstGeom>
        </p:spPr>
        <p:txBody>
          <a:bodyPr vert="horz" wrap="square" lIns="0" tIns="9049" rIns="0" bIns="0" rtlCol="0">
            <a:spAutoFit/>
          </a:bodyPr>
          <a:lstStyle/>
          <a:p>
            <a:pPr marL="9525">
              <a:spcBef>
                <a:spcPts val="71"/>
              </a:spcBef>
            </a:pPr>
            <a:r>
              <a:rPr sz="1200" dirty="0">
                <a:solidFill>
                  <a:srgbClr val="7E7E7E"/>
                </a:solidFill>
                <a:latin typeface="Trebuchet MS"/>
                <a:cs typeface="Trebuchet MS"/>
              </a:rPr>
              <a:t>8</a:t>
            </a:r>
            <a:r>
              <a:rPr sz="1200" spc="-53" dirty="0">
                <a:solidFill>
                  <a:srgbClr val="7E7E7E"/>
                </a:solidFill>
                <a:latin typeface="Trebuchet MS"/>
                <a:cs typeface="Trebuchet MS"/>
              </a:rPr>
              <a:t> </a:t>
            </a:r>
            <a:r>
              <a:rPr sz="1200" spc="-15" dirty="0">
                <a:solidFill>
                  <a:srgbClr val="7E7E7E"/>
                </a:solidFill>
                <a:latin typeface="Trebuchet MS"/>
                <a:cs typeface="Trebuchet MS"/>
              </a:rPr>
              <a:t>Day</a:t>
            </a:r>
            <a:r>
              <a:rPr sz="1200" spc="-34" dirty="0">
                <a:solidFill>
                  <a:srgbClr val="7E7E7E"/>
                </a:solidFill>
                <a:latin typeface="Trebuchet MS"/>
                <a:cs typeface="Trebuchet MS"/>
              </a:rPr>
              <a:t> </a:t>
            </a:r>
            <a:r>
              <a:rPr sz="1200" spc="-94" dirty="0">
                <a:solidFill>
                  <a:srgbClr val="7E7E7E"/>
                </a:solidFill>
                <a:latin typeface="Trebuchet MS"/>
                <a:cs typeface="Trebuchet MS"/>
              </a:rPr>
              <a:t>ahead</a:t>
            </a:r>
            <a:r>
              <a:rPr sz="1200" spc="-30" dirty="0">
                <a:solidFill>
                  <a:srgbClr val="7E7E7E"/>
                </a:solidFill>
                <a:latin typeface="Trebuchet MS"/>
                <a:cs typeface="Trebuchet MS"/>
              </a:rPr>
              <a:t> </a:t>
            </a:r>
            <a:r>
              <a:rPr sz="1200" spc="-83" dirty="0">
                <a:solidFill>
                  <a:srgbClr val="7E7E7E"/>
                </a:solidFill>
                <a:latin typeface="Trebuchet MS"/>
                <a:cs typeface="Trebuchet MS"/>
              </a:rPr>
              <a:t>and</a:t>
            </a:r>
            <a:r>
              <a:rPr sz="1200" spc="-30" dirty="0">
                <a:solidFill>
                  <a:srgbClr val="7E7E7E"/>
                </a:solidFill>
                <a:latin typeface="Trebuchet MS"/>
                <a:cs typeface="Trebuchet MS"/>
              </a:rPr>
              <a:t> </a:t>
            </a:r>
            <a:r>
              <a:rPr sz="1200" spc="-71" dirty="0">
                <a:solidFill>
                  <a:srgbClr val="7E7E7E"/>
                </a:solidFill>
                <a:latin typeface="Trebuchet MS"/>
                <a:cs typeface="Trebuchet MS"/>
              </a:rPr>
              <a:t>intraday</a:t>
            </a:r>
            <a:endParaRPr sz="1200">
              <a:latin typeface="Trebuchet MS"/>
              <a:cs typeface="Trebuchet MS"/>
            </a:endParaRPr>
          </a:p>
        </p:txBody>
      </p:sp>
      <p:sp>
        <p:nvSpPr>
          <p:cNvPr id="11" name="object 11"/>
          <p:cNvSpPr txBox="1"/>
          <p:nvPr/>
        </p:nvSpPr>
        <p:spPr>
          <a:xfrm>
            <a:off x="219075" y="3715512"/>
            <a:ext cx="1499711" cy="193803"/>
          </a:xfrm>
          <a:prstGeom prst="rect">
            <a:avLst/>
          </a:prstGeom>
        </p:spPr>
        <p:txBody>
          <a:bodyPr vert="horz" wrap="square" lIns="0" tIns="9049" rIns="0" bIns="0" rtlCol="0">
            <a:spAutoFit/>
          </a:bodyPr>
          <a:lstStyle/>
          <a:p>
            <a:pPr marL="9525">
              <a:spcBef>
                <a:spcPts val="71"/>
              </a:spcBef>
            </a:pPr>
            <a:r>
              <a:rPr sz="1200" spc="-38" dirty="0">
                <a:solidFill>
                  <a:srgbClr val="7E7E7E"/>
                </a:solidFill>
                <a:latin typeface="Trebuchet MS"/>
                <a:cs typeface="Trebuchet MS"/>
              </a:rPr>
              <a:t>9</a:t>
            </a:r>
            <a:r>
              <a:rPr sz="1200" spc="-124" dirty="0">
                <a:solidFill>
                  <a:srgbClr val="7E7E7E"/>
                </a:solidFill>
                <a:latin typeface="Trebuchet MS"/>
                <a:cs typeface="Trebuchet MS"/>
              </a:rPr>
              <a:t> </a:t>
            </a:r>
            <a:r>
              <a:rPr sz="1200" spc="-83" dirty="0">
                <a:solidFill>
                  <a:srgbClr val="7E7E7E"/>
                </a:solidFill>
                <a:latin typeface="Trebuchet MS"/>
                <a:cs typeface="Trebuchet MS"/>
              </a:rPr>
              <a:t>Availability</a:t>
            </a:r>
            <a:r>
              <a:rPr sz="1200" spc="15" dirty="0">
                <a:solidFill>
                  <a:srgbClr val="7E7E7E"/>
                </a:solidFill>
                <a:latin typeface="Trebuchet MS"/>
                <a:cs typeface="Trebuchet MS"/>
              </a:rPr>
              <a:t> </a:t>
            </a:r>
            <a:r>
              <a:rPr sz="1200" spc="-296" dirty="0">
                <a:solidFill>
                  <a:srgbClr val="7E7E7E"/>
                </a:solidFill>
                <a:latin typeface="Trebuchet MS"/>
                <a:cs typeface="Trebuchet MS"/>
              </a:rPr>
              <a:t>/</a:t>
            </a:r>
            <a:r>
              <a:rPr sz="1200" spc="4" dirty="0">
                <a:solidFill>
                  <a:srgbClr val="7E7E7E"/>
                </a:solidFill>
                <a:latin typeface="Trebuchet MS"/>
                <a:cs typeface="Trebuchet MS"/>
              </a:rPr>
              <a:t> </a:t>
            </a:r>
            <a:r>
              <a:rPr sz="1200" spc="-71" dirty="0">
                <a:solidFill>
                  <a:srgbClr val="7E7E7E"/>
                </a:solidFill>
                <a:latin typeface="Trebuchet MS"/>
                <a:cs typeface="Trebuchet MS"/>
              </a:rPr>
              <a:t>utilisation</a:t>
            </a:r>
            <a:endParaRPr sz="1200">
              <a:latin typeface="Trebuchet MS"/>
              <a:cs typeface="Trebuchet MS"/>
            </a:endParaRPr>
          </a:p>
        </p:txBody>
      </p:sp>
      <p:sp>
        <p:nvSpPr>
          <p:cNvPr id="12" name="object 12"/>
          <p:cNvSpPr txBox="1"/>
          <p:nvPr/>
        </p:nvSpPr>
        <p:spPr>
          <a:xfrm>
            <a:off x="219075" y="4081272"/>
            <a:ext cx="2234565" cy="193803"/>
          </a:xfrm>
          <a:prstGeom prst="rect">
            <a:avLst/>
          </a:prstGeom>
        </p:spPr>
        <p:txBody>
          <a:bodyPr vert="horz" wrap="square" lIns="0" tIns="9049" rIns="0" bIns="0" rtlCol="0">
            <a:spAutoFit/>
          </a:bodyPr>
          <a:lstStyle/>
          <a:p>
            <a:pPr marL="9525">
              <a:spcBef>
                <a:spcPts val="71"/>
              </a:spcBef>
            </a:pPr>
            <a:r>
              <a:rPr sz="1200" dirty="0">
                <a:solidFill>
                  <a:srgbClr val="7E7E7E"/>
                </a:solidFill>
                <a:latin typeface="Trebuchet MS"/>
                <a:cs typeface="Trebuchet MS"/>
              </a:rPr>
              <a:t>10</a:t>
            </a:r>
            <a:r>
              <a:rPr sz="1200" spc="-26" dirty="0">
                <a:solidFill>
                  <a:srgbClr val="7E7E7E"/>
                </a:solidFill>
                <a:latin typeface="Trebuchet MS"/>
                <a:cs typeface="Trebuchet MS"/>
              </a:rPr>
              <a:t> </a:t>
            </a:r>
            <a:r>
              <a:rPr sz="1200" spc="-79" dirty="0">
                <a:solidFill>
                  <a:srgbClr val="7E7E7E"/>
                </a:solidFill>
                <a:latin typeface="Trebuchet MS"/>
                <a:cs typeface="Trebuchet MS"/>
              </a:rPr>
              <a:t>Explicitly</a:t>
            </a:r>
            <a:r>
              <a:rPr sz="1200" spc="-23" dirty="0">
                <a:solidFill>
                  <a:srgbClr val="7E7E7E"/>
                </a:solidFill>
                <a:latin typeface="Trebuchet MS"/>
                <a:cs typeface="Trebuchet MS"/>
              </a:rPr>
              <a:t> </a:t>
            </a:r>
            <a:r>
              <a:rPr sz="1200" spc="-71" dirty="0">
                <a:solidFill>
                  <a:srgbClr val="7E7E7E"/>
                </a:solidFill>
                <a:latin typeface="Trebuchet MS"/>
                <a:cs typeface="Trebuchet MS"/>
              </a:rPr>
              <a:t>traded</a:t>
            </a:r>
            <a:r>
              <a:rPr sz="1200" spc="-19" dirty="0">
                <a:solidFill>
                  <a:srgbClr val="7E7E7E"/>
                </a:solidFill>
                <a:latin typeface="Trebuchet MS"/>
                <a:cs typeface="Trebuchet MS"/>
              </a:rPr>
              <a:t> </a:t>
            </a:r>
            <a:r>
              <a:rPr sz="1200" spc="-45" dirty="0">
                <a:solidFill>
                  <a:srgbClr val="7E7E7E"/>
                </a:solidFill>
                <a:latin typeface="Trebuchet MS"/>
                <a:cs typeface="Trebuchet MS"/>
              </a:rPr>
              <a:t>interconnectors</a:t>
            </a:r>
            <a:endParaRPr sz="1200">
              <a:latin typeface="Trebuchet MS"/>
              <a:cs typeface="Trebuchet MS"/>
            </a:endParaRPr>
          </a:p>
        </p:txBody>
      </p:sp>
      <p:sp>
        <p:nvSpPr>
          <p:cNvPr id="13" name="object 13"/>
          <p:cNvSpPr txBox="1"/>
          <p:nvPr/>
        </p:nvSpPr>
        <p:spPr>
          <a:xfrm>
            <a:off x="219075" y="4447260"/>
            <a:ext cx="2016919" cy="563135"/>
          </a:xfrm>
          <a:prstGeom prst="rect">
            <a:avLst/>
          </a:prstGeom>
        </p:spPr>
        <p:txBody>
          <a:bodyPr vert="horz" wrap="square" lIns="0" tIns="9049" rIns="0" bIns="0" rtlCol="0">
            <a:spAutoFit/>
          </a:bodyPr>
          <a:lstStyle/>
          <a:p>
            <a:pPr marL="204311" indent="-194786">
              <a:spcBef>
                <a:spcPts val="71"/>
              </a:spcBef>
              <a:buAutoNum type="arabicPlain" startAt="11"/>
              <a:tabLst>
                <a:tab pos="204311" algn="l"/>
              </a:tabLst>
            </a:pPr>
            <a:r>
              <a:rPr sz="1200" spc="-49" dirty="0">
                <a:solidFill>
                  <a:srgbClr val="7E7E7E"/>
                </a:solidFill>
                <a:latin typeface="Trebuchet MS"/>
                <a:cs typeface="Trebuchet MS"/>
              </a:rPr>
              <a:t>Interconnector</a:t>
            </a:r>
            <a:r>
              <a:rPr sz="1200" spc="-15" dirty="0">
                <a:solidFill>
                  <a:srgbClr val="7E7E7E"/>
                </a:solidFill>
                <a:latin typeface="Trebuchet MS"/>
                <a:cs typeface="Trebuchet MS"/>
              </a:rPr>
              <a:t> </a:t>
            </a:r>
            <a:r>
              <a:rPr sz="1200" spc="-34" dirty="0">
                <a:solidFill>
                  <a:srgbClr val="7E7E7E"/>
                </a:solidFill>
                <a:latin typeface="Trebuchet MS"/>
                <a:cs typeface="Trebuchet MS"/>
              </a:rPr>
              <a:t>export</a:t>
            </a:r>
            <a:r>
              <a:rPr sz="1200" spc="-38" dirty="0">
                <a:solidFill>
                  <a:srgbClr val="7E7E7E"/>
                </a:solidFill>
                <a:latin typeface="Trebuchet MS"/>
                <a:cs typeface="Trebuchet MS"/>
              </a:rPr>
              <a:t> </a:t>
            </a:r>
            <a:r>
              <a:rPr sz="1200" spc="-26" dirty="0">
                <a:solidFill>
                  <a:srgbClr val="7E7E7E"/>
                </a:solidFill>
                <a:latin typeface="Trebuchet MS"/>
                <a:cs typeface="Trebuchet MS"/>
              </a:rPr>
              <a:t>group</a:t>
            </a:r>
            <a:endParaRPr sz="1200">
              <a:latin typeface="Trebuchet MS"/>
              <a:cs typeface="Trebuchet MS"/>
            </a:endParaRPr>
          </a:p>
          <a:p>
            <a:pPr>
              <a:spcBef>
                <a:spcPts val="45"/>
              </a:spcBef>
              <a:buClr>
                <a:srgbClr val="7E7E7E"/>
              </a:buClr>
              <a:buFont typeface="Trebuchet MS"/>
              <a:buAutoNum type="arabicPlain" startAt="11"/>
            </a:pPr>
            <a:endParaRPr sz="1200">
              <a:latin typeface="Trebuchet MS"/>
              <a:cs typeface="Trebuchet MS"/>
            </a:endParaRPr>
          </a:p>
          <a:p>
            <a:pPr marL="204311" indent="-194786">
              <a:buAutoNum type="arabicPlain" startAt="11"/>
              <a:tabLst>
                <a:tab pos="204311" algn="l"/>
              </a:tabLst>
            </a:pPr>
            <a:r>
              <a:rPr sz="1200" spc="-49" dirty="0">
                <a:solidFill>
                  <a:srgbClr val="7E7E7E"/>
                </a:solidFill>
                <a:latin typeface="Trebuchet MS"/>
                <a:cs typeface="Trebuchet MS"/>
              </a:rPr>
              <a:t>Understand</a:t>
            </a:r>
            <a:r>
              <a:rPr sz="1200" spc="-30" dirty="0">
                <a:solidFill>
                  <a:srgbClr val="7E7E7E"/>
                </a:solidFill>
                <a:latin typeface="Trebuchet MS"/>
                <a:cs typeface="Trebuchet MS"/>
              </a:rPr>
              <a:t> </a:t>
            </a:r>
            <a:r>
              <a:rPr sz="1200" spc="-8" dirty="0">
                <a:solidFill>
                  <a:srgbClr val="7E7E7E"/>
                </a:solidFill>
                <a:latin typeface="Trebuchet MS"/>
                <a:cs typeface="Trebuchet MS"/>
              </a:rPr>
              <a:t>interactions</a:t>
            </a:r>
            <a:endParaRPr sz="1200">
              <a:latin typeface="Trebuchet MS"/>
              <a:cs typeface="Trebuchet MS"/>
            </a:endParaRPr>
          </a:p>
        </p:txBody>
      </p:sp>
      <p:sp>
        <p:nvSpPr>
          <p:cNvPr id="14" name="object 14"/>
          <p:cNvSpPr/>
          <p:nvPr/>
        </p:nvSpPr>
        <p:spPr>
          <a:xfrm>
            <a:off x="2656332" y="910971"/>
            <a:ext cx="6085523" cy="3464719"/>
          </a:xfrm>
          <a:custGeom>
            <a:avLst/>
            <a:gdLst/>
            <a:ahLst/>
            <a:cxnLst/>
            <a:rect l="l" t="t" r="r" b="b"/>
            <a:pathLst>
              <a:path w="8114030" h="4619625">
                <a:moveTo>
                  <a:pt x="8113776" y="0"/>
                </a:moveTo>
                <a:lnTo>
                  <a:pt x="0" y="0"/>
                </a:lnTo>
                <a:lnTo>
                  <a:pt x="0" y="4619244"/>
                </a:lnTo>
                <a:lnTo>
                  <a:pt x="8113776" y="4619244"/>
                </a:lnTo>
                <a:lnTo>
                  <a:pt x="8113776" y="0"/>
                </a:lnTo>
                <a:close/>
              </a:path>
            </a:pathLst>
          </a:custGeom>
          <a:solidFill>
            <a:srgbClr val="8B9EB5"/>
          </a:solidFill>
        </p:spPr>
        <p:txBody>
          <a:bodyPr wrap="square" lIns="0" tIns="0" rIns="0" bIns="0" rtlCol="0"/>
          <a:lstStyle/>
          <a:p>
            <a:endParaRPr sz="1350"/>
          </a:p>
        </p:txBody>
      </p:sp>
      <p:sp>
        <p:nvSpPr>
          <p:cNvPr id="15" name="object 15"/>
          <p:cNvSpPr txBox="1"/>
          <p:nvPr/>
        </p:nvSpPr>
        <p:spPr>
          <a:xfrm>
            <a:off x="2715864" y="981265"/>
            <a:ext cx="5574506" cy="645690"/>
          </a:xfrm>
          <a:prstGeom prst="rect">
            <a:avLst/>
          </a:prstGeom>
        </p:spPr>
        <p:txBody>
          <a:bodyPr vert="horz" wrap="square" lIns="0" tIns="9525" rIns="0" bIns="0" rtlCol="0">
            <a:spAutoFit/>
          </a:bodyPr>
          <a:lstStyle/>
          <a:p>
            <a:pPr marL="9525">
              <a:spcBef>
                <a:spcPts val="75"/>
              </a:spcBef>
              <a:tabLst>
                <a:tab pos="3022759" algn="l"/>
              </a:tabLst>
            </a:pPr>
            <a:r>
              <a:rPr sz="1350" b="1" spc="56" dirty="0">
                <a:solidFill>
                  <a:srgbClr val="FFFFFF"/>
                </a:solidFill>
                <a:latin typeface="Trebuchet MS"/>
                <a:cs typeface="Trebuchet MS"/>
              </a:rPr>
              <a:t>How</a:t>
            </a:r>
            <a:r>
              <a:rPr sz="1350" b="1" spc="15" dirty="0">
                <a:solidFill>
                  <a:srgbClr val="FFFFFF"/>
                </a:solidFill>
                <a:latin typeface="Trebuchet MS"/>
                <a:cs typeface="Trebuchet MS"/>
              </a:rPr>
              <a:t> </a:t>
            </a:r>
            <a:r>
              <a:rPr sz="1350" b="1" dirty="0">
                <a:solidFill>
                  <a:srgbClr val="FFFFFF"/>
                </a:solidFill>
                <a:latin typeface="Trebuchet MS"/>
                <a:cs typeface="Trebuchet MS"/>
              </a:rPr>
              <a:t>might</a:t>
            </a:r>
            <a:r>
              <a:rPr sz="1350" b="1" spc="8" dirty="0">
                <a:solidFill>
                  <a:srgbClr val="FFFFFF"/>
                </a:solidFill>
                <a:latin typeface="Trebuchet MS"/>
                <a:cs typeface="Trebuchet MS"/>
              </a:rPr>
              <a:t> </a:t>
            </a:r>
            <a:r>
              <a:rPr sz="1350" b="1" dirty="0">
                <a:solidFill>
                  <a:srgbClr val="FFFFFF"/>
                </a:solidFill>
                <a:latin typeface="Trebuchet MS"/>
                <a:cs typeface="Trebuchet MS"/>
              </a:rPr>
              <a:t>a</a:t>
            </a:r>
            <a:r>
              <a:rPr sz="1350" b="1" spc="19" dirty="0">
                <a:solidFill>
                  <a:srgbClr val="FFFFFF"/>
                </a:solidFill>
                <a:latin typeface="Trebuchet MS"/>
                <a:cs typeface="Trebuchet MS"/>
              </a:rPr>
              <a:t> </a:t>
            </a:r>
            <a:r>
              <a:rPr sz="1350" b="1" dirty="0">
                <a:solidFill>
                  <a:srgbClr val="FFFFFF"/>
                </a:solidFill>
                <a:latin typeface="Trebuchet MS"/>
                <a:cs typeface="Trebuchet MS"/>
              </a:rPr>
              <a:t>long</a:t>
            </a:r>
            <a:r>
              <a:rPr sz="1350" b="1" spc="15" dirty="0">
                <a:solidFill>
                  <a:srgbClr val="FFFFFF"/>
                </a:solidFill>
                <a:latin typeface="Trebuchet MS"/>
                <a:cs typeface="Trebuchet MS"/>
              </a:rPr>
              <a:t> </a:t>
            </a:r>
            <a:r>
              <a:rPr sz="1350" b="1" dirty="0">
                <a:solidFill>
                  <a:srgbClr val="FFFFFF"/>
                </a:solidFill>
                <a:latin typeface="Trebuchet MS"/>
                <a:cs typeface="Trebuchet MS"/>
              </a:rPr>
              <a:t>term</a:t>
            </a:r>
            <a:r>
              <a:rPr sz="1350" b="1" spc="19" dirty="0">
                <a:solidFill>
                  <a:srgbClr val="FFFFFF"/>
                </a:solidFill>
                <a:latin typeface="Trebuchet MS"/>
                <a:cs typeface="Trebuchet MS"/>
              </a:rPr>
              <a:t> </a:t>
            </a:r>
            <a:r>
              <a:rPr sz="1350" b="1" spc="195" dirty="0">
                <a:solidFill>
                  <a:srgbClr val="FFFFFF"/>
                </a:solidFill>
                <a:latin typeface="Trebuchet MS"/>
                <a:cs typeface="Trebuchet MS"/>
              </a:rPr>
              <a:t>CMM</a:t>
            </a:r>
            <a:r>
              <a:rPr sz="1350" b="1" spc="4" dirty="0">
                <a:solidFill>
                  <a:srgbClr val="FFFFFF"/>
                </a:solidFill>
                <a:latin typeface="Trebuchet MS"/>
                <a:cs typeface="Trebuchet MS"/>
              </a:rPr>
              <a:t> </a:t>
            </a:r>
            <a:r>
              <a:rPr sz="1350" b="1" spc="-15" dirty="0">
                <a:solidFill>
                  <a:srgbClr val="FFFFFF"/>
                </a:solidFill>
                <a:latin typeface="Trebuchet MS"/>
                <a:cs typeface="Trebuchet MS"/>
              </a:rPr>
              <a:t>work?</a:t>
            </a:r>
            <a:r>
              <a:rPr sz="1350" b="1" dirty="0">
                <a:solidFill>
                  <a:srgbClr val="FFFFFF"/>
                </a:solidFill>
                <a:latin typeface="Trebuchet MS"/>
                <a:cs typeface="Trebuchet MS"/>
              </a:rPr>
              <a:t>	</a:t>
            </a:r>
            <a:r>
              <a:rPr sz="1350" b="1" spc="41" dirty="0">
                <a:solidFill>
                  <a:srgbClr val="FFFFFF"/>
                </a:solidFill>
                <a:latin typeface="Trebuchet MS"/>
                <a:cs typeface="Trebuchet MS"/>
              </a:rPr>
              <a:t>***</a:t>
            </a:r>
            <a:r>
              <a:rPr sz="1350" b="1" spc="-38" dirty="0">
                <a:solidFill>
                  <a:srgbClr val="FFFFFF"/>
                </a:solidFill>
                <a:latin typeface="Trebuchet MS"/>
                <a:cs typeface="Trebuchet MS"/>
              </a:rPr>
              <a:t> </a:t>
            </a:r>
            <a:r>
              <a:rPr sz="1350" b="1" spc="-8" dirty="0">
                <a:solidFill>
                  <a:srgbClr val="FFFFFF"/>
                </a:solidFill>
                <a:latin typeface="Trebuchet MS"/>
                <a:cs typeface="Trebuchet MS"/>
              </a:rPr>
              <a:t>Illustrative</a:t>
            </a:r>
            <a:r>
              <a:rPr sz="1350" b="1" spc="-75" dirty="0">
                <a:solidFill>
                  <a:srgbClr val="FFFFFF"/>
                </a:solidFill>
                <a:latin typeface="Trebuchet MS"/>
                <a:cs typeface="Trebuchet MS"/>
              </a:rPr>
              <a:t> </a:t>
            </a:r>
            <a:r>
              <a:rPr sz="1350" b="1" dirty="0">
                <a:solidFill>
                  <a:srgbClr val="FFFFFF"/>
                </a:solidFill>
                <a:latin typeface="Trebuchet MS"/>
                <a:cs typeface="Trebuchet MS"/>
              </a:rPr>
              <a:t>example</a:t>
            </a:r>
            <a:r>
              <a:rPr sz="1350" b="1" spc="-79" dirty="0">
                <a:solidFill>
                  <a:srgbClr val="FFFFFF"/>
                </a:solidFill>
                <a:latin typeface="Trebuchet MS"/>
                <a:cs typeface="Trebuchet MS"/>
              </a:rPr>
              <a:t> </a:t>
            </a:r>
            <a:r>
              <a:rPr sz="1350" b="1" dirty="0">
                <a:solidFill>
                  <a:srgbClr val="FFFFFF"/>
                </a:solidFill>
                <a:latin typeface="Trebuchet MS"/>
                <a:cs typeface="Trebuchet MS"/>
              </a:rPr>
              <a:t>only</a:t>
            </a:r>
            <a:r>
              <a:rPr sz="1350" b="1" spc="-53" dirty="0">
                <a:solidFill>
                  <a:srgbClr val="FFFFFF"/>
                </a:solidFill>
                <a:latin typeface="Trebuchet MS"/>
                <a:cs typeface="Trebuchet MS"/>
              </a:rPr>
              <a:t> </a:t>
            </a:r>
            <a:r>
              <a:rPr sz="1350" b="1" spc="23" dirty="0">
                <a:solidFill>
                  <a:srgbClr val="FFFFFF"/>
                </a:solidFill>
                <a:latin typeface="Trebuchet MS"/>
                <a:cs typeface="Trebuchet MS"/>
              </a:rPr>
              <a:t>***</a:t>
            </a:r>
            <a:endParaRPr sz="1350">
              <a:latin typeface="Trebuchet MS"/>
              <a:cs typeface="Trebuchet MS"/>
            </a:endParaRPr>
          </a:p>
          <a:p>
            <a:pPr>
              <a:spcBef>
                <a:spcPts val="53"/>
              </a:spcBef>
            </a:pPr>
            <a:endParaRPr sz="1350">
              <a:latin typeface="Trebuchet MS"/>
              <a:cs typeface="Trebuchet MS"/>
            </a:endParaRPr>
          </a:p>
          <a:p>
            <a:pPr marL="9525"/>
            <a:r>
              <a:rPr sz="1350" spc="75" dirty="0">
                <a:solidFill>
                  <a:srgbClr val="FFFFFF"/>
                </a:solidFill>
                <a:latin typeface="Trebuchet MS"/>
                <a:cs typeface="Trebuchet MS"/>
              </a:rPr>
              <a:t>NGESO</a:t>
            </a:r>
            <a:r>
              <a:rPr sz="1350" spc="-19" dirty="0">
                <a:solidFill>
                  <a:srgbClr val="FFFFFF"/>
                </a:solidFill>
                <a:latin typeface="Trebuchet MS"/>
                <a:cs typeface="Trebuchet MS"/>
              </a:rPr>
              <a:t> </a:t>
            </a:r>
            <a:r>
              <a:rPr sz="1350" spc="-86" dirty="0">
                <a:solidFill>
                  <a:srgbClr val="FFFFFF"/>
                </a:solidFill>
                <a:latin typeface="Trebuchet MS"/>
                <a:cs typeface="Trebuchet MS"/>
              </a:rPr>
              <a:t>offer</a:t>
            </a:r>
            <a:r>
              <a:rPr sz="1350" spc="-38" dirty="0">
                <a:solidFill>
                  <a:srgbClr val="FFFFFF"/>
                </a:solidFill>
                <a:latin typeface="Trebuchet MS"/>
                <a:cs typeface="Trebuchet MS"/>
              </a:rPr>
              <a:t> </a:t>
            </a:r>
            <a:r>
              <a:rPr sz="1350" spc="-68" dirty="0">
                <a:solidFill>
                  <a:srgbClr val="FFFFFF"/>
                </a:solidFill>
                <a:latin typeface="Trebuchet MS"/>
                <a:cs typeface="Trebuchet MS"/>
              </a:rPr>
              <a:t>tenders</a:t>
            </a:r>
            <a:r>
              <a:rPr sz="1350" spc="-19" dirty="0">
                <a:solidFill>
                  <a:srgbClr val="FFFFFF"/>
                </a:solidFill>
                <a:latin typeface="Trebuchet MS"/>
                <a:cs typeface="Trebuchet MS"/>
              </a:rPr>
              <a:t> </a:t>
            </a:r>
            <a:r>
              <a:rPr sz="1350" spc="-45" dirty="0">
                <a:solidFill>
                  <a:srgbClr val="FFFFFF"/>
                </a:solidFill>
                <a:latin typeface="Trebuchet MS"/>
                <a:cs typeface="Trebuchet MS"/>
              </a:rPr>
              <a:t>for</a:t>
            </a:r>
            <a:r>
              <a:rPr sz="1350" spc="-26" dirty="0">
                <a:solidFill>
                  <a:srgbClr val="FFFFFF"/>
                </a:solidFill>
                <a:latin typeface="Trebuchet MS"/>
                <a:cs typeface="Trebuchet MS"/>
              </a:rPr>
              <a:t> </a:t>
            </a:r>
            <a:r>
              <a:rPr sz="1350" spc="-64" dirty="0">
                <a:solidFill>
                  <a:srgbClr val="FFFFFF"/>
                </a:solidFill>
                <a:latin typeface="Trebuchet MS"/>
                <a:cs typeface="Trebuchet MS"/>
              </a:rPr>
              <a:t>constraint</a:t>
            </a:r>
            <a:r>
              <a:rPr sz="1350" spc="-30" dirty="0">
                <a:solidFill>
                  <a:srgbClr val="FFFFFF"/>
                </a:solidFill>
                <a:latin typeface="Trebuchet MS"/>
                <a:cs typeface="Trebuchet MS"/>
              </a:rPr>
              <a:t> </a:t>
            </a:r>
            <a:r>
              <a:rPr sz="1350" spc="-38" dirty="0">
                <a:solidFill>
                  <a:srgbClr val="FFFFFF"/>
                </a:solidFill>
                <a:latin typeface="Trebuchet MS"/>
                <a:cs typeface="Trebuchet MS"/>
              </a:rPr>
              <a:t>management:</a:t>
            </a:r>
            <a:endParaRPr sz="1350">
              <a:latin typeface="Trebuchet MS"/>
              <a:cs typeface="Trebuchet MS"/>
            </a:endParaRPr>
          </a:p>
        </p:txBody>
      </p:sp>
      <p:sp>
        <p:nvSpPr>
          <p:cNvPr id="16" name="object 16"/>
          <p:cNvSpPr txBox="1"/>
          <p:nvPr/>
        </p:nvSpPr>
        <p:spPr>
          <a:xfrm>
            <a:off x="2715863" y="1598675"/>
            <a:ext cx="5526405" cy="840615"/>
          </a:xfrm>
          <a:prstGeom prst="rect">
            <a:avLst/>
          </a:prstGeom>
        </p:spPr>
        <p:txBody>
          <a:bodyPr vert="horz" wrap="square" lIns="0" tIns="9525" rIns="0" bIns="0" rtlCol="0">
            <a:spAutoFit/>
          </a:bodyPr>
          <a:lstStyle/>
          <a:p>
            <a:pPr marL="224314" indent="-214789">
              <a:spcBef>
                <a:spcPts val="75"/>
              </a:spcBef>
              <a:buFont typeface="Arial"/>
              <a:buChar char="•"/>
              <a:tabLst>
                <a:tab pos="224314" algn="l"/>
              </a:tabLst>
            </a:pPr>
            <a:r>
              <a:rPr sz="1350" spc="-90" dirty="0">
                <a:solidFill>
                  <a:srgbClr val="FFFFFF"/>
                </a:solidFill>
                <a:latin typeface="Trebuchet MS"/>
                <a:cs typeface="Trebuchet MS"/>
              </a:rPr>
              <a:t>Lead</a:t>
            </a:r>
            <a:r>
              <a:rPr sz="1350" spc="-30" dirty="0">
                <a:solidFill>
                  <a:srgbClr val="FFFFFF"/>
                </a:solidFill>
                <a:latin typeface="Trebuchet MS"/>
                <a:cs typeface="Trebuchet MS"/>
              </a:rPr>
              <a:t> </a:t>
            </a:r>
            <a:r>
              <a:rPr sz="1350" spc="-94" dirty="0">
                <a:solidFill>
                  <a:srgbClr val="FFFFFF"/>
                </a:solidFill>
                <a:latin typeface="Trebuchet MS"/>
                <a:cs typeface="Trebuchet MS"/>
              </a:rPr>
              <a:t>time</a:t>
            </a:r>
            <a:r>
              <a:rPr sz="1350" spc="-15" dirty="0">
                <a:solidFill>
                  <a:srgbClr val="FFFFFF"/>
                </a:solidFill>
                <a:latin typeface="Trebuchet MS"/>
                <a:cs typeface="Trebuchet MS"/>
              </a:rPr>
              <a:t> </a:t>
            </a:r>
            <a:r>
              <a:rPr sz="1350" spc="-56" dirty="0">
                <a:solidFill>
                  <a:srgbClr val="FFFFFF"/>
                </a:solidFill>
                <a:latin typeface="Trebuchet MS"/>
                <a:cs typeface="Trebuchet MS"/>
              </a:rPr>
              <a:t>for</a:t>
            </a:r>
            <a:r>
              <a:rPr sz="1350" spc="-41" dirty="0">
                <a:solidFill>
                  <a:srgbClr val="FFFFFF"/>
                </a:solidFill>
                <a:latin typeface="Trebuchet MS"/>
                <a:cs typeface="Trebuchet MS"/>
              </a:rPr>
              <a:t> </a:t>
            </a:r>
            <a:r>
              <a:rPr sz="1350" spc="-79" dirty="0">
                <a:solidFill>
                  <a:srgbClr val="FFFFFF"/>
                </a:solidFill>
                <a:latin typeface="Trebuchet MS"/>
                <a:cs typeface="Trebuchet MS"/>
              </a:rPr>
              <a:t>delivery</a:t>
            </a:r>
            <a:r>
              <a:rPr sz="1350" spc="-15" dirty="0">
                <a:solidFill>
                  <a:srgbClr val="FFFFFF"/>
                </a:solidFill>
                <a:latin typeface="Trebuchet MS"/>
                <a:cs typeface="Trebuchet MS"/>
              </a:rPr>
              <a:t> </a:t>
            </a:r>
            <a:r>
              <a:rPr sz="1350" spc="-60" dirty="0">
                <a:solidFill>
                  <a:srgbClr val="FFFFFF"/>
                </a:solidFill>
                <a:latin typeface="Trebuchet MS"/>
                <a:cs typeface="Trebuchet MS"/>
              </a:rPr>
              <a:t>(could</a:t>
            </a:r>
            <a:r>
              <a:rPr sz="1350" spc="-23" dirty="0">
                <a:solidFill>
                  <a:srgbClr val="FFFFFF"/>
                </a:solidFill>
                <a:latin typeface="Trebuchet MS"/>
                <a:cs typeface="Trebuchet MS"/>
              </a:rPr>
              <a:t> </a:t>
            </a:r>
            <a:r>
              <a:rPr sz="1350" spc="-86" dirty="0">
                <a:solidFill>
                  <a:srgbClr val="FFFFFF"/>
                </a:solidFill>
                <a:latin typeface="Trebuchet MS"/>
                <a:cs typeface="Trebuchet MS"/>
              </a:rPr>
              <a:t>range</a:t>
            </a:r>
            <a:r>
              <a:rPr sz="1350" spc="-23" dirty="0">
                <a:solidFill>
                  <a:srgbClr val="FFFFFF"/>
                </a:solidFill>
                <a:latin typeface="Trebuchet MS"/>
                <a:cs typeface="Trebuchet MS"/>
              </a:rPr>
              <a:t> </a:t>
            </a:r>
            <a:r>
              <a:rPr sz="1350" spc="-71" dirty="0">
                <a:solidFill>
                  <a:srgbClr val="FFFFFF"/>
                </a:solidFill>
                <a:latin typeface="Trebuchet MS"/>
                <a:cs typeface="Trebuchet MS"/>
              </a:rPr>
              <a:t>from</a:t>
            </a:r>
            <a:r>
              <a:rPr sz="1350" spc="-26" dirty="0">
                <a:solidFill>
                  <a:srgbClr val="FFFFFF"/>
                </a:solidFill>
                <a:latin typeface="Trebuchet MS"/>
                <a:cs typeface="Trebuchet MS"/>
              </a:rPr>
              <a:t> </a:t>
            </a:r>
            <a:r>
              <a:rPr sz="1350" spc="-64" dirty="0">
                <a:solidFill>
                  <a:srgbClr val="FFFFFF"/>
                </a:solidFill>
                <a:latin typeface="Trebuchet MS"/>
                <a:cs typeface="Trebuchet MS"/>
              </a:rPr>
              <a:t>close-</a:t>
            </a:r>
            <a:r>
              <a:rPr sz="1350" spc="-8" dirty="0">
                <a:solidFill>
                  <a:srgbClr val="FFFFFF"/>
                </a:solidFill>
                <a:latin typeface="Trebuchet MS"/>
                <a:cs typeface="Trebuchet MS"/>
              </a:rPr>
              <a:t>to</a:t>
            </a:r>
            <a:r>
              <a:rPr sz="1350" spc="-30" dirty="0">
                <a:solidFill>
                  <a:srgbClr val="FFFFFF"/>
                </a:solidFill>
                <a:latin typeface="Trebuchet MS"/>
                <a:cs typeface="Trebuchet MS"/>
              </a:rPr>
              <a:t> </a:t>
            </a:r>
            <a:r>
              <a:rPr sz="1350" spc="-86" dirty="0">
                <a:solidFill>
                  <a:srgbClr val="FFFFFF"/>
                </a:solidFill>
                <a:latin typeface="Trebuchet MS"/>
                <a:cs typeface="Trebuchet MS"/>
              </a:rPr>
              <a:t>instant</a:t>
            </a:r>
            <a:r>
              <a:rPr sz="1350" spc="-30" dirty="0">
                <a:solidFill>
                  <a:srgbClr val="FFFFFF"/>
                </a:solidFill>
                <a:latin typeface="Trebuchet MS"/>
                <a:cs typeface="Trebuchet MS"/>
              </a:rPr>
              <a:t> </a:t>
            </a:r>
            <a:r>
              <a:rPr sz="1350" dirty="0">
                <a:solidFill>
                  <a:srgbClr val="FFFFFF"/>
                </a:solidFill>
                <a:latin typeface="Trebuchet MS"/>
                <a:cs typeface="Trebuchet MS"/>
              </a:rPr>
              <a:t>to</a:t>
            </a:r>
            <a:r>
              <a:rPr sz="1350" spc="-23" dirty="0">
                <a:solidFill>
                  <a:srgbClr val="FFFFFF"/>
                </a:solidFill>
                <a:latin typeface="Trebuchet MS"/>
                <a:cs typeface="Trebuchet MS"/>
              </a:rPr>
              <a:t> </a:t>
            </a:r>
            <a:r>
              <a:rPr sz="1350" spc="-90" dirty="0">
                <a:solidFill>
                  <a:srgbClr val="FFFFFF"/>
                </a:solidFill>
                <a:latin typeface="Trebuchet MS"/>
                <a:cs typeface="Trebuchet MS"/>
              </a:rPr>
              <a:t>several</a:t>
            </a:r>
            <a:r>
              <a:rPr sz="1350" spc="-38" dirty="0">
                <a:solidFill>
                  <a:srgbClr val="FFFFFF"/>
                </a:solidFill>
                <a:latin typeface="Trebuchet MS"/>
                <a:cs typeface="Trebuchet MS"/>
              </a:rPr>
              <a:t> </a:t>
            </a:r>
            <a:r>
              <a:rPr sz="1350" spc="-90" dirty="0">
                <a:solidFill>
                  <a:srgbClr val="FFFFFF"/>
                </a:solidFill>
                <a:latin typeface="Trebuchet MS"/>
                <a:cs typeface="Trebuchet MS"/>
              </a:rPr>
              <a:t>year</a:t>
            </a:r>
            <a:r>
              <a:rPr sz="1350" spc="-26" dirty="0">
                <a:solidFill>
                  <a:srgbClr val="FFFFFF"/>
                </a:solidFill>
                <a:latin typeface="Trebuchet MS"/>
                <a:cs typeface="Trebuchet MS"/>
              </a:rPr>
              <a:t> </a:t>
            </a:r>
            <a:r>
              <a:rPr sz="1350" spc="-15" dirty="0">
                <a:solidFill>
                  <a:srgbClr val="FFFFFF"/>
                </a:solidFill>
                <a:latin typeface="Trebuchet MS"/>
                <a:cs typeface="Trebuchet MS"/>
              </a:rPr>
              <a:t>lag)</a:t>
            </a:r>
            <a:endParaRPr sz="1350">
              <a:latin typeface="Trebuchet MS"/>
              <a:cs typeface="Trebuchet MS"/>
            </a:endParaRPr>
          </a:p>
          <a:p>
            <a:pPr marL="224314" indent="-214789">
              <a:buFont typeface="Arial"/>
              <a:buChar char="•"/>
              <a:tabLst>
                <a:tab pos="224314" algn="l"/>
              </a:tabLst>
            </a:pPr>
            <a:r>
              <a:rPr sz="1350" spc="-30" dirty="0">
                <a:solidFill>
                  <a:srgbClr val="FFFFFF"/>
                </a:solidFill>
                <a:latin typeface="Trebuchet MS"/>
                <a:cs typeface="Trebuchet MS"/>
              </a:rPr>
              <a:t>Duration</a:t>
            </a:r>
            <a:r>
              <a:rPr sz="1350" spc="-38" dirty="0">
                <a:solidFill>
                  <a:srgbClr val="FFFFFF"/>
                </a:solidFill>
                <a:latin typeface="Trebuchet MS"/>
                <a:cs typeface="Trebuchet MS"/>
              </a:rPr>
              <a:t> </a:t>
            </a:r>
            <a:r>
              <a:rPr sz="1350" spc="-75" dirty="0">
                <a:solidFill>
                  <a:srgbClr val="FFFFFF"/>
                </a:solidFill>
                <a:latin typeface="Trebuchet MS"/>
                <a:cs typeface="Trebuchet MS"/>
              </a:rPr>
              <a:t>of</a:t>
            </a:r>
            <a:r>
              <a:rPr sz="1350" spc="-45" dirty="0">
                <a:solidFill>
                  <a:srgbClr val="FFFFFF"/>
                </a:solidFill>
                <a:latin typeface="Trebuchet MS"/>
                <a:cs typeface="Trebuchet MS"/>
              </a:rPr>
              <a:t> </a:t>
            </a:r>
            <a:r>
              <a:rPr sz="1350" spc="-68" dirty="0">
                <a:solidFill>
                  <a:srgbClr val="FFFFFF"/>
                </a:solidFill>
                <a:latin typeface="Trebuchet MS"/>
                <a:cs typeface="Trebuchet MS"/>
              </a:rPr>
              <a:t>contract</a:t>
            </a:r>
            <a:r>
              <a:rPr sz="1350" spc="-49" dirty="0">
                <a:solidFill>
                  <a:srgbClr val="FFFFFF"/>
                </a:solidFill>
                <a:latin typeface="Trebuchet MS"/>
                <a:cs typeface="Trebuchet MS"/>
              </a:rPr>
              <a:t> </a:t>
            </a:r>
            <a:r>
              <a:rPr sz="1350" spc="-60" dirty="0">
                <a:solidFill>
                  <a:srgbClr val="FFFFFF"/>
                </a:solidFill>
                <a:latin typeface="Trebuchet MS"/>
                <a:cs typeface="Trebuchet MS"/>
              </a:rPr>
              <a:t>(could</a:t>
            </a:r>
            <a:r>
              <a:rPr sz="1350" spc="-34" dirty="0">
                <a:solidFill>
                  <a:srgbClr val="FFFFFF"/>
                </a:solidFill>
                <a:latin typeface="Trebuchet MS"/>
                <a:cs typeface="Trebuchet MS"/>
              </a:rPr>
              <a:t> </a:t>
            </a:r>
            <a:r>
              <a:rPr sz="1350" spc="-94" dirty="0">
                <a:solidFill>
                  <a:srgbClr val="FFFFFF"/>
                </a:solidFill>
                <a:latin typeface="Trebuchet MS"/>
                <a:cs typeface="Trebuchet MS"/>
              </a:rPr>
              <a:t>be</a:t>
            </a:r>
            <a:r>
              <a:rPr sz="1350" spc="-34" dirty="0">
                <a:solidFill>
                  <a:srgbClr val="FFFFFF"/>
                </a:solidFill>
                <a:latin typeface="Trebuchet MS"/>
                <a:cs typeface="Trebuchet MS"/>
              </a:rPr>
              <a:t> </a:t>
            </a:r>
            <a:r>
              <a:rPr sz="1350" spc="-56" dirty="0">
                <a:solidFill>
                  <a:srgbClr val="FFFFFF"/>
                </a:solidFill>
                <a:latin typeface="Trebuchet MS"/>
                <a:cs typeface="Trebuchet MS"/>
              </a:rPr>
              <a:t>months</a:t>
            </a:r>
            <a:r>
              <a:rPr sz="1350" spc="-45" dirty="0">
                <a:solidFill>
                  <a:srgbClr val="FFFFFF"/>
                </a:solidFill>
                <a:latin typeface="Trebuchet MS"/>
                <a:cs typeface="Trebuchet MS"/>
              </a:rPr>
              <a:t> </a:t>
            </a:r>
            <a:r>
              <a:rPr sz="1350" dirty="0">
                <a:solidFill>
                  <a:srgbClr val="FFFFFF"/>
                </a:solidFill>
                <a:latin typeface="Trebuchet MS"/>
                <a:cs typeface="Trebuchet MS"/>
              </a:rPr>
              <a:t>to</a:t>
            </a:r>
            <a:r>
              <a:rPr sz="1350" spc="-38" dirty="0">
                <a:solidFill>
                  <a:srgbClr val="FFFFFF"/>
                </a:solidFill>
                <a:latin typeface="Trebuchet MS"/>
                <a:cs typeface="Trebuchet MS"/>
              </a:rPr>
              <a:t> </a:t>
            </a:r>
            <a:r>
              <a:rPr sz="1350" spc="-8" dirty="0">
                <a:solidFill>
                  <a:srgbClr val="FFFFFF"/>
                </a:solidFill>
                <a:latin typeface="Trebuchet MS"/>
                <a:cs typeface="Trebuchet MS"/>
              </a:rPr>
              <a:t>years)</a:t>
            </a:r>
            <a:endParaRPr sz="1350">
              <a:latin typeface="Trebuchet MS"/>
              <a:cs typeface="Trebuchet MS"/>
            </a:endParaRPr>
          </a:p>
          <a:p>
            <a:pPr marL="224314" indent="-214789">
              <a:buFont typeface="Arial"/>
              <a:buChar char="•"/>
              <a:tabLst>
                <a:tab pos="224314" algn="l"/>
              </a:tabLst>
            </a:pPr>
            <a:r>
              <a:rPr sz="1350" spc="-38" dirty="0">
                <a:solidFill>
                  <a:srgbClr val="FFFFFF"/>
                </a:solidFill>
                <a:latin typeface="Trebuchet MS"/>
                <a:cs typeface="Trebuchet MS"/>
              </a:rPr>
              <a:t>Contract </a:t>
            </a:r>
            <a:r>
              <a:rPr sz="1350" spc="-60" dirty="0">
                <a:solidFill>
                  <a:srgbClr val="FFFFFF"/>
                </a:solidFill>
                <a:latin typeface="Trebuchet MS"/>
                <a:cs typeface="Trebuchet MS"/>
              </a:rPr>
              <a:t>could</a:t>
            </a:r>
            <a:r>
              <a:rPr sz="1350" spc="-38" dirty="0">
                <a:solidFill>
                  <a:srgbClr val="FFFFFF"/>
                </a:solidFill>
                <a:latin typeface="Trebuchet MS"/>
                <a:cs typeface="Trebuchet MS"/>
              </a:rPr>
              <a:t> </a:t>
            </a:r>
            <a:r>
              <a:rPr sz="1350" spc="-90" dirty="0">
                <a:solidFill>
                  <a:srgbClr val="FFFFFF"/>
                </a:solidFill>
                <a:latin typeface="Trebuchet MS"/>
                <a:cs typeface="Trebuchet MS"/>
              </a:rPr>
              <a:t>be</a:t>
            </a:r>
            <a:r>
              <a:rPr sz="1350" spc="-30" dirty="0">
                <a:solidFill>
                  <a:srgbClr val="FFFFFF"/>
                </a:solidFill>
                <a:latin typeface="Trebuchet MS"/>
                <a:cs typeface="Trebuchet MS"/>
              </a:rPr>
              <a:t> </a:t>
            </a:r>
            <a:r>
              <a:rPr sz="1350" spc="-75" dirty="0">
                <a:solidFill>
                  <a:srgbClr val="FFFFFF"/>
                </a:solidFill>
                <a:latin typeface="Trebuchet MS"/>
                <a:cs typeface="Trebuchet MS"/>
              </a:rPr>
              <a:t>of</a:t>
            </a:r>
            <a:r>
              <a:rPr sz="1350" spc="-30" dirty="0">
                <a:solidFill>
                  <a:srgbClr val="FFFFFF"/>
                </a:solidFill>
                <a:latin typeface="Trebuchet MS"/>
                <a:cs typeface="Trebuchet MS"/>
              </a:rPr>
              <a:t> </a:t>
            </a:r>
            <a:r>
              <a:rPr sz="1350" spc="-94" dirty="0">
                <a:solidFill>
                  <a:srgbClr val="FFFFFF"/>
                </a:solidFill>
                <a:latin typeface="Trebuchet MS"/>
                <a:cs typeface="Trebuchet MS"/>
              </a:rPr>
              <a:t>the</a:t>
            </a:r>
            <a:r>
              <a:rPr sz="1350" spc="-30" dirty="0">
                <a:solidFill>
                  <a:srgbClr val="FFFFFF"/>
                </a:solidFill>
                <a:latin typeface="Trebuchet MS"/>
                <a:cs typeface="Trebuchet MS"/>
              </a:rPr>
              <a:t> </a:t>
            </a:r>
            <a:r>
              <a:rPr sz="1350" spc="-8" dirty="0">
                <a:solidFill>
                  <a:srgbClr val="FFFFFF"/>
                </a:solidFill>
                <a:latin typeface="Trebuchet MS"/>
                <a:cs typeface="Trebuchet MS"/>
              </a:rPr>
              <a:t>form:</a:t>
            </a:r>
            <a:endParaRPr sz="1350">
              <a:latin typeface="Trebuchet MS"/>
              <a:cs typeface="Trebuchet MS"/>
            </a:endParaRPr>
          </a:p>
        </p:txBody>
      </p:sp>
      <p:sp>
        <p:nvSpPr>
          <p:cNvPr id="17" name="object 17"/>
          <p:cNvSpPr txBox="1"/>
          <p:nvPr/>
        </p:nvSpPr>
        <p:spPr>
          <a:xfrm>
            <a:off x="2839307" y="2215668"/>
            <a:ext cx="5133499" cy="840615"/>
          </a:xfrm>
          <a:prstGeom prst="rect">
            <a:avLst/>
          </a:prstGeom>
        </p:spPr>
        <p:txBody>
          <a:bodyPr vert="horz" wrap="square" lIns="0" tIns="9525" rIns="0" bIns="0" rtlCol="0">
            <a:spAutoFit/>
          </a:bodyPr>
          <a:lstStyle/>
          <a:p>
            <a:pPr marL="223838" indent="-214313">
              <a:spcBef>
                <a:spcPts val="75"/>
              </a:spcBef>
              <a:buFont typeface="Wingdings"/>
              <a:buChar char=""/>
              <a:tabLst>
                <a:tab pos="223838" algn="l"/>
              </a:tabLst>
            </a:pPr>
            <a:r>
              <a:rPr sz="1350" dirty="0">
                <a:solidFill>
                  <a:srgbClr val="FFFFFF"/>
                </a:solidFill>
                <a:latin typeface="Trebuchet MS"/>
                <a:cs typeface="Trebuchet MS"/>
              </a:rPr>
              <a:t>I</a:t>
            </a:r>
            <a:r>
              <a:rPr sz="1350" spc="-64" dirty="0">
                <a:solidFill>
                  <a:srgbClr val="FFFFFF"/>
                </a:solidFill>
                <a:latin typeface="Trebuchet MS"/>
                <a:cs typeface="Trebuchet MS"/>
              </a:rPr>
              <a:t> </a:t>
            </a:r>
            <a:r>
              <a:rPr sz="1350" spc="-98" dirty="0">
                <a:solidFill>
                  <a:srgbClr val="FFFFFF"/>
                </a:solidFill>
                <a:latin typeface="Trebuchet MS"/>
                <a:cs typeface="Trebuchet MS"/>
              </a:rPr>
              <a:t>agree</a:t>
            </a:r>
            <a:r>
              <a:rPr sz="1350" spc="-38" dirty="0">
                <a:solidFill>
                  <a:srgbClr val="FFFFFF"/>
                </a:solidFill>
                <a:latin typeface="Trebuchet MS"/>
                <a:cs typeface="Trebuchet MS"/>
              </a:rPr>
              <a:t> </a:t>
            </a:r>
            <a:r>
              <a:rPr sz="1350" dirty="0">
                <a:solidFill>
                  <a:srgbClr val="FFFFFF"/>
                </a:solidFill>
                <a:latin typeface="Trebuchet MS"/>
                <a:cs typeface="Trebuchet MS"/>
              </a:rPr>
              <a:t>to</a:t>
            </a:r>
            <a:r>
              <a:rPr sz="1350" spc="-41" dirty="0">
                <a:solidFill>
                  <a:srgbClr val="FFFFFF"/>
                </a:solidFill>
                <a:latin typeface="Trebuchet MS"/>
                <a:cs typeface="Trebuchet MS"/>
              </a:rPr>
              <a:t> </a:t>
            </a:r>
            <a:r>
              <a:rPr sz="1350" spc="-94" dirty="0">
                <a:solidFill>
                  <a:srgbClr val="FFFFFF"/>
                </a:solidFill>
                <a:latin typeface="Trebuchet MS"/>
                <a:cs typeface="Trebuchet MS"/>
              </a:rPr>
              <a:t>be</a:t>
            </a:r>
            <a:r>
              <a:rPr sz="1350" spc="-34" dirty="0">
                <a:solidFill>
                  <a:srgbClr val="FFFFFF"/>
                </a:solidFill>
                <a:latin typeface="Trebuchet MS"/>
                <a:cs typeface="Trebuchet MS"/>
              </a:rPr>
              <a:t> </a:t>
            </a:r>
            <a:r>
              <a:rPr sz="1350" spc="-116" dirty="0">
                <a:solidFill>
                  <a:srgbClr val="FFFFFF"/>
                </a:solidFill>
                <a:latin typeface="Trebuchet MS"/>
                <a:cs typeface="Trebuchet MS"/>
              </a:rPr>
              <a:t>available</a:t>
            </a:r>
            <a:r>
              <a:rPr sz="1350" spc="-45" dirty="0">
                <a:solidFill>
                  <a:srgbClr val="FFFFFF"/>
                </a:solidFill>
                <a:latin typeface="Trebuchet MS"/>
                <a:cs typeface="Trebuchet MS"/>
              </a:rPr>
              <a:t> </a:t>
            </a:r>
            <a:r>
              <a:rPr sz="1350" dirty="0">
                <a:solidFill>
                  <a:srgbClr val="FFFFFF"/>
                </a:solidFill>
                <a:latin typeface="Trebuchet MS"/>
                <a:cs typeface="Trebuchet MS"/>
              </a:rPr>
              <a:t>to</a:t>
            </a:r>
            <a:r>
              <a:rPr sz="1350" spc="-41" dirty="0">
                <a:solidFill>
                  <a:srgbClr val="FFFFFF"/>
                </a:solidFill>
                <a:latin typeface="Trebuchet MS"/>
                <a:cs typeface="Trebuchet MS"/>
              </a:rPr>
              <a:t> </a:t>
            </a:r>
            <a:r>
              <a:rPr sz="1350" spc="-68" dirty="0">
                <a:solidFill>
                  <a:srgbClr val="FFFFFF"/>
                </a:solidFill>
                <a:latin typeface="Trebuchet MS"/>
                <a:cs typeface="Trebuchet MS"/>
              </a:rPr>
              <a:t>provide</a:t>
            </a:r>
            <a:r>
              <a:rPr sz="1350" spc="-41" dirty="0">
                <a:solidFill>
                  <a:srgbClr val="FFFFFF"/>
                </a:solidFill>
                <a:latin typeface="Trebuchet MS"/>
                <a:cs typeface="Trebuchet MS"/>
              </a:rPr>
              <a:t> </a:t>
            </a:r>
            <a:r>
              <a:rPr sz="1350" spc="203" dirty="0">
                <a:solidFill>
                  <a:srgbClr val="FFFFFF"/>
                </a:solidFill>
                <a:latin typeface="Trebuchet MS"/>
                <a:cs typeface="Trebuchet MS"/>
              </a:rPr>
              <a:t>X</a:t>
            </a:r>
            <a:r>
              <a:rPr sz="1350" spc="-38" dirty="0">
                <a:solidFill>
                  <a:srgbClr val="FFFFFF"/>
                </a:solidFill>
                <a:latin typeface="Trebuchet MS"/>
                <a:cs typeface="Trebuchet MS"/>
              </a:rPr>
              <a:t> </a:t>
            </a:r>
            <a:r>
              <a:rPr sz="1350" spc="169" dirty="0">
                <a:solidFill>
                  <a:srgbClr val="FFFFFF"/>
                </a:solidFill>
                <a:latin typeface="Trebuchet MS"/>
                <a:cs typeface="Trebuchet MS"/>
              </a:rPr>
              <a:t>MW</a:t>
            </a:r>
            <a:r>
              <a:rPr sz="1350" spc="-45" dirty="0">
                <a:solidFill>
                  <a:srgbClr val="FFFFFF"/>
                </a:solidFill>
                <a:latin typeface="Trebuchet MS"/>
                <a:cs typeface="Trebuchet MS"/>
              </a:rPr>
              <a:t> </a:t>
            </a:r>
            <a:r>
              <a:rPr sz="1350" spc="-75" dirty="0">
                <a:solidFill>
                  <a:srgbClr val="FFFFFF"/>
                </a:solidFill>
                <a:latin typeface="Trebuchet MS"/>
                <a:cs typeface="Trebuchet MS"/>
              </a:rPr>
              <a:t>of</a:t>
            </a:r>
            <a:r>
              <a:rPr sz="1350" spc="-45" dirty="0">
                <a:solidFill>
                  <a:srgbClr val="FFFFFF"/>
                </a:solidFill>
                <a:latin typeface="Trebuchet MS"/>
                <a:cs typeface="Trebuchet MS"/>
              </a:rPr>
              <a:t> </a:t>
            </a:r>
            <a:r>
              <a:rPr sz="1350" spc="-53" dirty="0">
                <a:solidFill>
                  <a:srgbClr val="FFFFFF"/>
                </a:solidFill>
                <a:latin typeface="Trebuchet MS"/>
                <a:cs typeface="Trebuchet MS"/>
              </a:rPr>
              <a:t>turn</a:t>
            </a:r>
            <a:r>
              <a:rPr sz="1350" spc="-41" dirty="0">
                <a:solidFill>
                  <a:srgbClr val="FFFFFF"/>
                </a:solidFill>
                <a:latin typeface="Trebuchet MS"/>
                <a:cs typeface="Trebuchet MS"/>
              </a:rPr>
              <a:t> down</a:t>
            </a:r>
            <a:r>
              <a:rPr sz="1350" spc="-45" dirty="0">
                <a:solidFill>
                  <a:srgbClr val="FFFFFF"/>
                </a:solidFill>
                <a:latin typeface="Trebuchet MS"/>
                <a:cs typeface="Trebuchet MS"/>
              </a:rPr>
              <a:t> </a:t>
            </a:r>
            <a:r>
              <a:rPr sz="1350" dirty="0">
                <a:solidFill>
                  <a:srgbClr val="FFFFFF"/>
                </a:solidFill>
                <a:latin typeface="Trebuchet MS"/>
                <a:cs typeface="Trebuchet MS"/>
              </a:rPr>
              <a:t>[or</a:t>
            </a:r>
            <a:r>
              <a:rPr sz="1350" spc="-49" dirty="0">
                <a:solidFill>
                  <a:srgbClr val="FFFFFF"/>
                </a:solidFill>
                <a:latin typeface="Trebuchet MS"/>
                <a:cs typeface="Trebuchet MS"/>
              </a:rPr>
              <a:t> </a:t>
            </a:r>
            <a:r>
              <a:rPr sz="1350" spc="-53" dirty="0">
                <a:solidFill>
                  <a:srgbClr val="FFFFFF"/>
                </a:solidFill>
                <a:latin typeface="Trebuchet MS"/>
                <a:cs typeface="Trebuchet MS"/>
              </a:rPr>
              <a:t>turn</a:t>
            </a:r>
            <a:r>
              <a:rPr sz="1350" spc="-38" dirty="0">
                <a:solidFill>
                  <a:srgbClr val="FFFFFF"/>
                </a:solidFill>
                <a:latin typeface="Trebuchet MS"/>
                <a:cs typeface="Trebuchet MS"/>
              </a:rPr>
              <a:t> </a:t>
            </a:r>
            <a:r>
              <a:rPr sz="1350" spc="-71" dirty="0">
                <a:solidFill>
                  <a:srgbClr val="FFFFFF"/>
                </a:solidFill>
                <a:latin typeface="Trebuchet MS"/>
                <a:cs typeface="Trebuchet MS"/>
              </a:rPr>
              <a:t>up]</a:t>
            </a:r>
            <a:r>
              <a:rPr sz="1350" spc="-34" dirty="0">
                <a:solidFill>
                  <a:srgbClr val="FFFFFF"/>
                </a:solidFill>
                <a:latin typeface="Trebuchet MS"/>
                <a:cs typeface="Trebuchet MS"/>
              </a:rPr>
              <a:t> </a:t>
            </a:r>
            <a:r>
              <a:rPr sz="1350" spc="-19" dirty="0">
                <a:solidFill>
                  <a:srgbClr val="FFFFFF"/>
                </a:solidFill>
                <a:latin typeface="Trebuchet MS"/>
                <a:cs typeface="Trebuchet MS"/>
              </a:rPr>
              <a:t>for</a:t>
            </a:r>
            <a:endParaRPr sz="1350">
              <a:latin typeface="Trebuchet MS"/>
              <a:cs typeface="Trebuchet MS"/>
            </a:endParaRPr>
          </a:p>
          <a:p>
            <a:pPr marL="224314">
              <a:spcBef>
                <a:spcPts val="4"/>
              </a:spcBef>
            </a:pPr>
            <a:r>
              <a:rPr sz="1350" spc="-64" dirty="0">
                <a:solidFill>
                  <a:srgbClr val="FFFFFF"/>
                </a:solidFill>
                <a:latin typeface="Trebuchet MS"/>
                <a:cs typeface="Trebuchet MS"/>
              </a:rPr>
              <a:t>constraint</a:t>
            </a:r>
            <a:r>
              <a:rPr sz="1350" spc="-41" dirty="0">
                <a:solidFill>
                  <a:srgbClr val="FFFFFF"/>
                </a:solidFill>
                <a:latin typeface="Trebuchet MS"/>
                <a:cs typeface="Trebuchet MS"/>
              </a:rPr>
              <a:t> </a:t>
            </a:r>
            <a:r>
              <a:rPr sz="1350" spc="-98" dirty="0">
                <a:solidFill>
                  <a:srgbClr val="FFFFFF"/>
                </a:solidFill>
                <a:latin typeface="Trebuchet MS"/>
                <a:cs typeface="Trebuchet MS"/>
              </a:rPr>
              <a:t>management</a:t>
            </a:r>
            <a:r>
              <a:rPr sz="1350" spc="-45" dirty="0">
                <a:solidFill>
                  <a:srgbClr val="FFFFFF"/>
                </a:solidFill>
                <a:latin typeface="Trebuchet MS"/>
                <a:cs typeface="Trebuchet MS"/>
              </a:rPr>
              <a:t> </a:t>
            </a:r>
            <a:r>
              <a:rPr sz="1350" spc="-56" dirty="0">
                <a:solidFill>
                  <a:srgbClr val="FFFFFF"/>
                </a:solidFill>
                <a:latin typeface="Trebuchet MS"/>
                <a:cs typeface="Trebuchet MS"/>
              </a:rPr>
              <a:t>for</a:t>
            </a:r>
            <a:r>
              <a:rPr sz="1350" spc="-244" dirty="0">
                <a:solidFill>
                  <a:srgbClr val="FFFFFF"/>
                </a:solidFill>
                <a:latin typeface="Trebuchet MS"/>
                <a:cs typeface="Trebuchet MS"/>
              </a:rPr>
              <a:t> </a:t>
            </a:r>
            <a:r>
              <a:rPr sz="1350" spc="45" dirty="0">
                <a:solidFill>
                  <a:srgbClr val="FFFFFF"/>
                </a:solidFill>
                <a:latin typeface="Trebuchet MS"/>
                <a:cs typeface="Trebuchet MS"/>
              </a:rPr>
              <a:t>Y</a:t>
            </a:r>
            <a:r>
              <a:rPr sz="1350" spc="-15" dirty="0">
                <a:solidFill>
                  <a:srgbClr val="FFFFFF"/>
                </a:solidFill>
                <a:latin typeface="Trebuchet MS"/>
                <a:cs typeface="Trebuchet MS"/>
              </a:rPr>
              <a:t> </a:t>
            </a:r>
            <a:r>
              <a:rPr sz="1350" spc="-23" dirty="0">
                <a:solidFill>
                  <a:srgbClr val="FFFFFF"/>
                </a:solidFill>
                <a:latin typeface="Trebuchet MS"/>
                <a:cs typeface="Trebuchet MS"/>
              </a:rPr>
              <a:t>hours</a:t>
            </a:r>
            <a:r>
              <a:rPr sz="1350" spc="-38" dirty="0">
                <a:solidFill>
                  <a:srgbClr val="FFFFFF"/>
                </a:solidFill>
                <a:latin typeface="Trebuchet MS"/>
                <a:cs typeface="Trebuchet MS"/>
              </a:rPr>
              <a:t> </a:t>
            </a:r>
            <a:r>
              <a:rPr sz="1350" spc="-71" dirty="0">
                <a:solidFill>
                  <a:srgbClr val="FFFFFF"/>
                </a:solidFill>
                <a:latin typeface="Trebuchet MS"/>
                <a:cs typeface="Trebuchet MS"/>
              </a:rPr>
              <a:t>during</a:t>
            </a:r>
            <a:r>
              <a:rPr sz="1350" spc="-23" dirty="0">
                <a:solidFill>
                  <a:srgbClr val="FFFFFF"/>
                </a:solidFill>
                <a:latin typeface="Trebuchet MS"/>
                <a:cs typeface="Trebuchet MS"/>
              </a:rPr>
              <a:t> </a:t>
            </a:r>
            <a:r>
              <a:rPr sz="1350" spc="-8" dirty="0">
                <a:solidFill>
                  <a:srgbClr val="FFFFFF"/>
                </a:solidFill>
                <a:latin typeface="Trebuchet MS"/>
                <a:cs typeface="Trebuchet MS"/>
              </a:rPr>
              <a:t>20XX.</a:t>
            </a:r>
            <a:endParaRPr sz="1350">
              <a:latin typeface="Trebuchet MS"/>
              <a:cs typeface="Trebuchet MS"/>
            </a:endParaRPr>
          </a:p>
          <a:p>
            <a:pPr marL="224314" indent="-214789">
              <a:buFont typeface="Wingdings"/>
              <a:buChar char=""/>
              <a:tabLst>
                <a:tab pos="224314" algn="l"/>
              </a:tabLst>
            </a:pPr>
            <a:r>
              <a:rPr sz="1350" spc="-38" dirty="0">
                <a:solidFill>
                  <a:srgbClr val="FFFFFF"/>
                </a:solidFill>
                <a:latin typeface="Trebuchet MS"/>
                <a:cs typeface="Trebuchet MS"/>
              </a:rPr>
              <a:t>The</a:t>
            </a:r>
            <a:r>
              <a:rPr sz="1350" spc="-41" dirty="0">
                <a:solidFill>
                  <a:srgbClr val="FFFFFF"/>
                </a:solidFill>
                <a:latin typeface="Trebuchet MS"/>
                <a:cs typeface="Trebuchet MS"/>
              </a:rPr>
              <a:t> </a:t>
            </a:r>
            <a:r>
              <a:rPr sz="1350" spc="-71" dirty="0">
                <a:solidFill>
                  <a:srgbClr val="FFFFFF"/>
                </a:solidFill>
                <a:latin typeface="Trebuchet MS"/>
                <a:cs typeface="Trebuchet MS"/>
              </a:rPr>
              <a:t>price</a:t>
            </a:r>
            <a:r>
              <a:rPr sz="1350" spc="-30" dirty="0">
                <a:solidFill>
                  <a:srgbClr val="FFFFFF"/>
                </a:solidFill>
                <a:latin typeface="Trebuchet MS"/>
                <a:cs typeface="Trebuchet MS"/>
              </a:rPr>
              <a:t> </a:t>
            </a:r>
            <a:r>
              <a:rPr sz="1350" spc="-49" dirty="0">
                <a:solidFill>
                  <a:srgbClr val="FFFFFF"/>
                </a:solidFill>
                <a:latin typeface="Trebuchet MS"/>
                <a:cs typeface="Trebuchet MS"/>
              </a:rPr>
              <a:t>per</a:t>
            </a:r>
            <a:r>
              <a:rPr sz="1350" spc="-34" dirty="0">
                <a:solidFill>
                  <a:srgbClr val="FFFFFF"/>
                </a:solidFill>
                <a:latin typeface="Trebuchet MS"/>
                <a:cs typeface="Trebuchet MS"/>
              </a:rPr>
              <a:t> </a:t>
            </a:r>
            <a:r>
              <a:rPr sz="1350" spc="-19" dirty="0">
                <a:solidFill>
                  <a:srgbClr val="FFFFFF"/>
                </a:solidFill>
                <a:latin typeface="Trebuchet MS"/>
                <a:cs typeface="Trebuchet MS"/>
              </a:rPr>
              <a:t>hour</a:t>
            </a:r>
            <a:r>
              <a:rPr sz="1350" spc="-41" dirty="0">
                <a:solidFill>
                  <a:srgbClr val="FFFFFF"/>
                </a:solidFill>
                <a:latin typeface="Trebuchet MS"/>
                <a:cs typeface="Trebuchet MS"/>
              </a:rPr>
              <a:t> </a:t>
            </a:r>
            <a:r>
              <a:rPr sz="1350" spc="-75" dirty="0">
                <a:solidFill>
                  <a:srgbClr val="FFFFFF"/>
                </a:solidFill>
                <a:latin typeface="Trebuchet MS"/>
                <a:cs typeface="Trebuchet MS"/>
              </a:rPr>
              <a:t>of</a:t>
            </a:r>
            <a:r>
              <a:rPr sz="1350" spc="-34" dirty="0">
                <a:solidFill>
                  <a:srgbClr val="FFFFFF"/>
                </a:solidFill>
                <a:latin typeface="Trebuchet MS"/>
                <a:cs typeface="Trebuchet MS"/>
              </a:rPr>
              <a:t> </a:t>
            </a:r>
            <a:r>
              <a:rPr sz="1350" spc="-109" dirty="0">
                <a:solidFill>
                  <a:srgbClr val="FFFFFF"/>
                </a:solidFill>
                <a:latin typeface="Trebuchet MS"/>
                <a:cs typeface="Trebuchet MS"/>
              </a:rPr>
              <a:t>availability</a:t>
            </a:r>
            <a:r>
              <a:rPr sz="1350" spc="-34" dirty="0">
                <a:solidFill>
                  <a:srgbClr val="FFFFFF"/>
                </a:solidFill>
                <a:latin typeface="Trebuchet MS"/>
                <a:cs typeface="Trebuchet MS"/>
              </a:rPr>
              <a:t> </a:t>
            </a:r>
            <a:r>
              <a:rPr sz="1350" spc="-86" dirty="0">
                <a:solidFill>
                  <a:srgbClr val="FFFFFF"/>
                </a:solidFill>
                <a:latin typeface="Trebuchet MS"/>
                <a:cs typeface="Trebuchet MS"/>
              </a:rPr>
              <a:t>will</a:t>
            </a:r>
            <a:r>
              <a:rPr sz="1350" spc="-23" dirty="0">
                <a:solidFill>
                  <a:srgbClr val="FFFFFF"/>
                </a:solidFill>
                <a:latin typeface="Trebuchet MS"/>
                <a:cs typeface="Trebuchet MS"/>
              </a:rPr>
              <a:t> </a:t>
            </a:r>
            <a:r>
              <a:rPr sz="1350" spc="-90" dirty="0">
                <a:solidFill>
                  <a:srgbClr val="FFFFFF"/>
                </a:solidFill>
                <a:latin typeface="Trebuchet MS"/>
                <a:cs typeface="Trebuchet MS"/>
              </a:rPr>
              <a:t>by</a:t>
            </a:r>
            <a:r>
              <a:rPr sz="1350" spc="-34" dirty="0">
                <a:solidFill>
                  <a:srgbClr val="FFFFFF"/>
                </a:solidFill>
                <a:latin typeface="Trebuchet MS"/>
                <a:cs typeface="Trebuchet MS"/>
              </a:rPr>
              <a:t> </a:t>
            </a:r>
            <a:r>
              <a:rPr sz="1350" dirty="0">
                <a:solidFill>
                  <a:srgbClr val="FFFFFF"/>
                </a:solidFill>
                <a:latin typeface="Trebuchet MS"/>
                <a:cs typeface="Trebuchet MS"/>
              </a:rPr>
              <a:t>£</a:t>
            </a:r>
            <a:r>
              <a:rPr sz="1350" spc="-53" dirty="0">
                <a:solidFill>
                  <a:srgbClr val="FFFFFF"/>
                </a:solidFill>
                <a:latin typeface="Trebuchet MS"/>
                <a:cs typeface="Trebuchet MS"/>
              </a:rPr>
              <a:t> </a:t>
            </a:r>
            <a:r>
              <a:rPr sz="1350" spc="124" dirty="0">
                <a:solidFill>
                  <a:srgbClr val="FFFFFF"/>
                </a:solidFill>
                <a:latin typeface="Trebuchet MS"/>
                <a:cs typeface="Trebuchet MS"/>
              </a:rPr>
              <a:t>Z</a:t>
            </a:r>
            <a:r>
              <a:rPr sz="1350" spc="-34" dirty="0">
                <a:solidFill>
                  <a:srgbClr val="FFFFFF"/>
                </a:solidFill>
                <a:latin typeface="Trebuchet MS"/>
                <a:cs typeface="Trebuchet MS"/>
              </a:rPr>
              <a:t> </a:t>
            </a:r>
            <a:r>
              <a:rPr sz="1350" spc="-338" dirty="0">
                <a:solidFill>
                  <a:srgbClr val="FFFFFF"/>
                </a:solidFill>
                <a:latin typeface="Trebuchet MS"/>
                <a:cs typeface="Trebuchet MS"/>
              </a:rPr>
              <a:t>/</a:t>
            </a:r>
            <a:r>
              <a:rPr sz="1350" spc="-38" dirty="0">
                <a:solidFill>
                  <a:srgbClr val="FFFFFF"/>
                </a:solidFill>
                <a:latin typeface="Trebuchet MS"/>
                <a:cs typeface="Trebuchet MS"/>
              </a:rPr>
              <a:t> </a:t>
            </a:r>
            <a:r>
              <a:rPr sz="1350" spc="169" dirty="0">
                <a:solidFill>
                  <a:srgbClr val="FFFFFF"/>
                </a:solidFill>
                <a:latin typeface="Trebuchet MS"/>
                <a:cs typeface="Trebuchet MS"/>
              </a:rPr>
              <a:t>MW</a:t>
            </a:r>
            <a:r>
              <a:rPr sz="1350" spc="-38" dirty="0">
                <a:solidFill>
                  <a:srgbClr val="FFFFFF"/>
                </a:solidFill>
                <a:latin typeface="Trebuchet MS"/>
                <a:cs typeface="Trebuchet MS"/>
              </a:rPr>
              <a:t> </a:t>
            </a:r>
            <a:r>
              <a:rPr sz="1350" spc="-338" dirty="0">
                <a:solidFill>
                  <a:srgbClr val="FFFFFF"/>
                </a:solidFill>
                <a:latin typeface="Trebuchet MS"/>
                <a:cs typeface="Trebuchet MS"/>
              </a:rPr>
              <a:t>/</a:t>
            </a:r>
            <a:r>
              <a:rPr sz="1350" spc="-38" dirty="0">
                <a:solidFill>
                  <a:srgbClr val="FFFFFF"/>
                </a:solidFill>
                <a:latin typeface="Trebuchet MS"/>
                <a:cs typeface="Trebuchet MS"/>
              </a:rPr>
              <a:t> </a:t>
            </a:r>
            <a:r>
              <a:rPr sz="1350" spc="-8" dirty="0">
                <a:solidFill>
                  <a:srgbClr val="FFFFFF"/>
                </a:solidFill>
                <a:latin typeface="Trebuchet MS"/>
                <a:cs typeface="Trebuchet MS"/>
              </a:rPr>
              <a:t>hour.</a:t>
            </a:r>
            <a:endParaRPr sz="1350">
              <a:latin typeface="Trebuchet MS"/>
              <a:cs typeface="Trebuchet MS"/>
            </a:endParaRPr>
          </a:p>
          <a:p>
            <a:pPr marL="224314" indent="-214789">
              <a:buFont typeface="Wingdings"/>
              <a:buChar char=""/>
              <a:tabLst>
                <a:tab pos="224314" algn="l"/>
              </a:tabLst>
            </a:pPr>
            <a:r>
              <a:rPr sz="1350" spc="-53" dirty="0">
                <a:solidFill>
                  <a:srgbClr val="FFFFFF"/>
                </a:solidFill>
                <a:latin typeface="Trebuchet MS"/>
                <a:cs typeface="Trebuchet MS"/>
              </a:rPr>
              <a:t>The</a:t>
            </a:r>
            <a:r>
              <a:rPr sz="1350" spc="-229" dirty="0">
                <a:solidFill>
                  <a:srgbClr val="FFFFFF"/>
                </a:solidFill>
                <a:latin typeface="Trebuchet MS"/>
                <a:cs typeface="Trebuchet MS"/>
              </a:rPr>
              <a:t> </a:t>
            </a:r>
            <a:r>
              <a:rPr sz="1350" spc="45" dirty="0">
                <a:solidFill>
                  <a:srgbClr val="FFFFFF"/>
                </a:solidFill>
                <a:latin typeface="Trebuchet MS"/>
                <a:cs typeface="Trebuchet MS"/>
              </a:rPr>
              <a:t>Y</a:t>
            </a:r>
            <a:r>
              <a:rPr sz="1350" spc="-26" dirty="0">
                <a:solidFill>
                  <a:srgbClr val="FFFFFF"/>
                </a:solidFill>
                <a:latin typeface="Trebuchet MS"/>
                <a:cs typeface="Trebuchet MS"/>
              </a:rPr>
              <a:t> </a:t>
            </a:r>
            <a:r>
              <a:rPr sz="1350" spc="-23" dirty="0">
                <a:solidFill>
                  <a:srgbClr val="FFFFFF"/>
                </a:solidFill>
                <a:latin typeface="Trebuchet MS"/>
                <a:cs typeface="Trebuchet MS"/>
              </a:rPr>
              <a:t>hours</a:t>
            </a:r>
            <a:r>
              <a:rPr sz="1350" spc="-26" dirty="0">
                <a:solidFill>
                  <a:srgbClr val="FFFFFF"/>
                </a:solidFill>
                <a:latin typeface="Trebuchet MS"/>
                <a:cs typeface="Trebuchet MS"/>
              </a:rPr>
              <a:t> </a:t>
            </a:r>
            <a:r>
              <a:rPr sz="1350" spc="-79" dirty="0">
                <a:solidFill>
                  <a:srgbClr val="FFFFFF"/>
                </a:solidFill>
                <a:latin typeface="Trebuchet MS"/>
                <a:cs typeface="Trebuchet MS"/>
              </a:rPr>
              <a:t>of</a:t>
            </a:r>
            <a:r>
              <a:rPr sz="1350" spc="-30" dirty="0">
                <a:solidFill>
                  <a:srgbClr val="FFFFFF"/>
                </a:solidFill>
                <a:latin typeface="Trebuchet MS"/>
                <a:cs typeface="Trebuchet MS"/>
              </a:rPr>
              <a:t> </a:t>
            </a:r>
            <a:r>
              <a:rPr sz="1350" spc="-109" dirty="0">
                <a:solidFill>
                  <a:srgbClr val="FFFFFF"/>
                </a:solidFill>
                <a:latin typeface="Trebuchet MS"/>
                <a:cs typeface="Trebuchet MS"/>
              </a:rPr>
              <a:t>availability</a:t>
            </a:r>
            <a:r>
              <a:rPr sz="1350" spc="-26" dirty="0">
                <a:solidFill>
                  <a:srgbClr val="FFFFFF"/>
                </a:solidFill>
                <a:latin typeface="Trebuchet MS"/>
                <a:cs typeface="Trebuchet MS"/>
              </a:rPr>
              <a:t> </a:t>
            </a:r>
            <a:r>
              <a:rPr sz="1350" spc="-60" dirty="0">
                <a:solidFill>
                  <a:srgbClr val="FFFFFF"/>
                </a:solidFill>
                <a:latin typeface="Trebuchet MS"/>
                <a:cs typeface="Trebuchet MS"/>
              </a:rPr>
              <a:t>procured</a:t>
            </a:r>
            <a:r>
              <a:rPr sz="1350" spc="-30" dirty="0">
                <a:solidFill>
                  <a:srgbClr val="FFFFFF"/>
                </a:solidFill>
                <a:latin typeface="Trebuchet MS"/>
                <a:cs typeface="Trebuchet MS"/>
              </a:rPr>
              <a:t> </a:t>
            </a:r>
            <a:r>
              <a:rPr sz="1350" spc="-94" dirty="0">
                <a:solidFill>
                  <a:srgbClr val="FFFFFF"/>
                </a:solidFill>
                <a:latin typeface="Trebuchet MS"/>
                <a:cs typeface="Trebuchet MS"/>
              </a:rPr>
              <a:t>are</a:t>
            </a:r>
            <a:r>
              <a:rPr sz="1350" spc="-19" dirty="0">
                <a:solidFill>
                  <a:srgbClr val="FFFFFF"/>
                </a:solidFill>
                <a:latin typeface="Trebuchet MS"/>
                <a:cs typeface="Trebuchet MS"/>
              </a:rPr>
              <a:t> </a:t>
            </a:r>
            <a:r>
              <a:rPr sz="1350" dirty="0">
                <a:solidFill>
                  <a:srgbClr val="FFFFFF"/>
                </a:solidFill>
                <a:latin typeface="Trebuchet MS"/>
                <a:cs typeface="Trebuchet MS"/>
              </a:rPr>
              <a:t>on</a:t>
            </a:r>
            <a:r>
              <a:rPr sz="1350" spc="-30" dirty="0">
                <a:solidFill>
                  <a:srgbClr val="FFFFFF"/>
                </a:solidFill>
                <a:latin typeface="Trebuchet MS"/>
                <a:cs typeface="Trebuchet MS"/>
              </a:rPr>
              <a:t> </a:t>
            </a:r>
            <a:r>
              <a:rPr sz="1350" spc="-143" dirty="0">
                <a:solidFill>
                  <a:srgbClr val="FFFFFF"/>
                </a:solidFill>
                <a:latin typeface="Trebuchet MS"/>
                <a:cs typeface="Trebuchet MS"/>
              </a:rPr>
              <a:t>a</a:t>
            </a:r>
            <a:r>
              <a:rPr sz="1350" spc="-169" dirty="0">
                <a:solidFill>
                  <a:srgbClr val="FFFFFF"/>
                </a:solidFill>
                <a:latin typeface="Trebuchet MS"/>
                <a:cs typeface="Trebuchet MS"/>
              </a:rPr>
              <a:t> </a:t>
            </a:r>
            <a:r>
              <a:rPr sz="1350" spc="-124" dirty="0">
                <a:solidFill>
                  <a:srgbClr val="FFFFFF"/>
                </a:solidFill>
                <a:latin typeface="Trebuchet MS"/>
                <a:cs typeface="Trebuchet MS"/>
              </a:rPr>
              <a:t>‘take</a:t>
            </a:r>
            <a:r>
              <a:rPr sz="1350" spc="-26" dirty="0">
                <a:solidFill>
                  <a:srgbClr val="FFFFFF"/>
                </a:solidFill>
                <a:latin typeface="Trebuchet MS"/>
                <a:cs typeface="Trebuchet MS"/>
              </a:rPr>
              <a:t> </a:t>
            </a:r>
            <a:r>
              <a:rPr sz="1350" dirty="0">
                <a:solidFill>
                  <a:srgbClr val="FFFFFF"/>
                </a:solidFill>
                <a:latin typeface="Trebuchet MS"/>
                <a:cs typeface="Trebuchet MS"/>
              </a:rPr>
              <a:t>or</a:t>
            </a:r>
            <a:r>
              <a:rPr sz="1350" spc="-34" dirty="0">
                <a:solidFill>
                  <a:srgbClr val="FFFFFF"/>
                </a:solidFill>
                <a:latin typeface="Trebuchet MS"/>
                <a:cs typeface="Trebuchet MS"/>
              </a:rPr>
              <a:t> </a:t>
            </a:r>
            <a:r>
              <a:rPr sz="1350" spc="-146" dirty="0">
                <a:solidFill>
                  <a:srgbClr val="FFFFFF"/>
                </a:solidFill>
                <a:latin typeface="Trebuchet MS"/>
                <a:cs typeface="Trebuchet MS"/>
              </a:rPr>
              <a:t>pay’</a:t>
            </a:r>
            <a:r>
              <a:rPr sz="1350" spc="-23" dirty="0">
                <a:solidFill>
                  <a:srgbClr val="FFFFFF"/>
                </a:solidFill>
                <a:latin typeface="Trebuchet MS"/>
                <a:cs typeface="Trebuchet MS"/>
              </a:rPr>
              <a:t> </a:t>
            </a:r>
            <a:r>
              <a:rPr sz="1350" spc="-8" dirty="0">
                <a:solidFill>
                  <a:srgbClr val="FFFFFF"/>
                </a:solidFill>
                <a:latin typeface="Trebuchet MS"/>
                <a:cs typeface="Trebuchet MS"/>
              </a:rPr>
              <a:t>basis.</a:t>
            </a:r>
            <a:endParaRPr sz="1350">
              <a:latin typeface="Trebuchet MS"/>
              <a:cs typeface="Trebuchet MS"/>
            </a:endParaRPr>
          </a:p>
        </p:txBody>
      </p:sp>
      <p:sp>
        <p:nvSpPr>
          <p:cNvPr id="18" name="object 18"/>
          <p:cNvSpPr txBox="1"/>
          <p:nvPr/>
        </p:nvSpPr>
        <p:spPr>
          <a:xfrm>
            <a:off x="2839307" y="3039046"/>
            <a:ext cx="3476149" cy="217367"/>
          </a:xfrm>
          <a:prstGeom prst="rect">
            <a:avLst/>
          </a:prstGeom>
        </p:spPr>
        <p:txBody>
          <a:bodyPr vert="horz" wrap="square" lIns="0" tIns="9525" rIns="0" bIns="0" rtlCol="0">
            <a:spAutoFit/>
          </a:bodyPr>
          <a:lstStyle/>
          <a:p>
            <a:pPr marL="224314" indent="-214789">
              <a:spcBef>
                <a:spcPts val="75"/>
              </a:spcBef>
              <a:buFont typeface="Wingdings"/>
              <a:buChar char=""/>
              <a:tabLst>
                <a:tab pos="224314" algn="l"/>
                <a:tab pos="2665095" algn="l"/>
              </a:tabLst>
            </a:pPr>
            <a:r>
              <a:rPr sz="1350" spc="-38" dirty="0">
                <a:solidFill>
                  <a:srgbClr val="FFFFFF"/>
                </a:solidFill>
                <a:latin typeface="Trebuchet MS"/>
                <a:cs typeface="Trebuchet MS"/>
              </a:rPr>
              <a:t>The</a:t>
            </a:r>
            <a:r>
              <a:rPr sz="1350" spc="-45" dirty="0">
                <a:solidFill>
                  <a:srgbClr val="FFFFFF"/>
                </a:solidFill>
                <a:latin typeface="Trebuchet MS"/>
                <a:cs typeface="Trebuchet MS"/>
              </a:rPr>
              <a:t> </a:t>
            </a:r>
            <a:r>
              <a:rPr sz="1350" spc="-71" dirty="0">
                <a:solidFill>
                  <a:srgbClr val="FFFFFF"/>
                </a:solidFill>
                <a:latin typeface="Trebuchet MS"/>
                <a:cs typeface="Trebuchet MS"/>
              </a:rPr>
              <a:t>price</a:t>
            </a:r>
            <a:r>
              <a:rPr sz="1350" spc="-30" dirty="0">
                <a:solidFill>
                  <a:srgbClr val="FFFFFF"/>
                </a:solidFill>
                <a:latin typeface="Trebuchet MS"/>
                <a:cs typeface="Trebuchet MS"/>
              </a:rPr>
              <a:t> </a:t>
            </a:r>
            <a:r>
              <a:rPr sz="1350" spc="-49" dirty="0">
                <a:solidFill>
                  <a:srgbClr val="FFFFFF"/>
                </a:solidFill>
                <a:latin typeface="Trebuchet MS"/>
                <a:cs typeface="Trebuchet MS"/>
              </a:rPr>
              <a:t>per</a:t>
            </a:r>
            <a:r>
              <a:rPr sz="1350" spc="-38" dirty="0">
                <a:solidFill>
                  <a:srgbClr val="FFFFFF"/>
                </a:solidFill>
                <a:latin typeface="Trebuchet MS"/>
                <a:cs typeface="Trebuchet MS"/>
              </a:rPr>
              <a:t> </a:t>
            </a:r>
            <a:r>
              <a:rPr sz="1350" spc="94" dirty="0">
                <a:solidFill>
                  <a:srgbClr val="FFFFFF"/>
                </a:solidFill>
                <a:latin typeface="Trebuchet MS"/>
                <a:cs typeface="Trebuchet MS"/>
              </a:rPr>
              <a:t>MWh</a:t>
            </a:r>
            <a:r>
              <a:rPr sz="1350" spc="-38" dirty="0">
                <a:solidFill>
                  <a:srgbClr val="FFFFFF"/>
                </a:solidFill>
                <a:latin typeface="Trebuchet MS"/>
                <a:cs typeface="Trebuchet MS"/>
              </a:rPr>
              <a:t> </a:t>
            </a:r>
            <a:r>
              <a:rPr sz="1350" spc="-75" dirty="0">
                <a:solidFill>
                  <a:srgbClr val="FFFFFF"/>
                </a:solidFill>
                <a:latin typeface="Trebuchet MS"/>
                <a:cs typeface="Trebuchet MS"/>
              </a:rPr>
              <a:t>of</a:t>
            </a:r>
            <a:r>
              <a:rPr sz="1350" spc="-45" dirty="0">
                <a:solidFill>
                  <a:srgbClr val="FFFFFF"/>
                </a:solidFill>
                <a:latin typeface="Trebuchet MS"/>
                <a:cs typeface="Trebuchet MS"/>
              </a:rPr>
              <a:t> </a:t>
            </a:r>
            <a:r>
              <a:rPr sz="1350" spc="-8" dirty="0">
                <a:solidFill>
                  <a:srgbClr val="FFFFFF"/>
                </a:solidFill>
                <a:latin typeface="Trebuchet MS"/>
                <a:cs typeface="Trebuchet MS"/>
              </a:rPr>
              <a:t>utilisation</a:t>
            </a:r>
            <a:r>
              <a:rPr sz="1350" dirty="0">
                <a:solidFill>
                  <a:srgbClr val="FFFFFF"/>
                </a:solidFill>
                <a:latin typeface="Trebuchet MS"/>
                <a:cs typeface="Trebuchet MS"/>
              </a:rPr>
              <a:t>	£</a:t>
            </a:r>
            <a:r>
              <a:rPr sz="1350" spc="-41" dirty="0">
                <a:solidFill>
                  <a:srgbClr val="FFFFFF"/>
                </a:solidFill>
                <a:latin typeface="Trebuchet MS"/>
                <a:cs typeface="Trebuchet MS"/>
              </a:rPr>
              <a:t> </a:t>
            </a:r>
            <a:r>
              <a:rPr sz="1350" spc="75" dirty="0">
                <a:solidFill>
                  <a:srgbClr val="FFFFFF"/>
                </a:solidFill>
                <a:latin typeface="Trebuchet MS"/>
                <a:cs typeface="Trebuchet MS"/>
              </a:rPr>
              <a:t>U</a:t>
            </a:r>
            <a:r>
              <a:rPr sz="1350" spc="-30" dirty="0">
                <a:solidFill>
                  <a:srgbClr val="FFFFFF"/>
                </a:solidFill>
                <a:latin typeface="Trebuchet MS"/>
                <a:cs typeface="Trebuchet MS"/>
              </a:rPr>
              <a:t> </a:t>
            </a:r>
            <a:r>
              <a:rPr sz="1350" spc="-338" dirty="0">
                <a:solidFill>
                  <a:srgbClr val="FFFFFF"/>
                </a:solidFill>
                <a:latin typeface="Trebuchet MS"/>
                <a:cs typeface="Trebuchet MS"/>
              </a:rPr>
              <a:t>/</a:t>
            </a:r>
            <a:r>
              <a:rPr sz="1350" spc="-34" dirty="0">
                <a:solidFill>
                  <a:srgbClr val="FFFFFF"/>
                </a:solidFill>
                <a:latin typeface="Trebuchet MS"/>
                <a:cs typeface="Trebuchet MS"/>
              </a:rPr>
              <a:t> </a:t>
            </a:r>
            <a:r>
              <a:rPr sz="1350" spc="75" dirty="0">
                <a:solidFill>
                  <a:srgbClr val="FFFFFF"/>
                </a:solidFill>
                <a:latin typeface="Trebuchet MS"/>
                <a:cs typeface="Trebuchet MS"/>
              </a:rPr>
              <a:t>MWh</a:t>
            </a:r>
            <a:endParaRPr sz="1350">
              <a:latin typeface="Trebuchet MS"/>
              <a:cs typeface="Trebuchet MS"/>
            </a:endParaRPr>
          </a:p>
        </p:txBody>
      </p:sp>
      <p:sp>
        <p:nvSpPr>
          <p:cNvPr id="19" name="object 19"/>
          <p:cNvSpPr txBox="1"/>
          <p:nvPr/>
        </p:nvSpPr>
        <p:spPr>
          <a:xfrm>
            <a:off x="2839307" y="3244786"/>
            <a:ext cx="5812155" cy="1048364"/>
          </a:xfrm>
          <a:prstGeom prst="rect">
            <a:avLst/>
          </a:prstGeom>
        </p:spPr>
        <p:txBody>
          <a:bodyPr vert="horz" wrap="square" lIns="0" tIns="9525" rIns="0" bIns="0" rtlCol="0">
            <a:spAutoFit/>
          </a:bodyPr>
          <a:lstStyle/>
          <a:p>
            <a:pPr marL="224314" indent="-214789">
              <a:spcBef>
                <a:spcPts val="75"/>
              </a:spcBef>
              <a:buFont typeface="Wingdings"/>
              <a:buChar char=""/>
              <a:tabLst>
                <a:tab pos="224314" algn="l"/>
              </a:tabLst>
            </a:pPr>
            <a:r>
              <a:rPr sz="1350" spc="75" dirty="0">
                <a:solidFill>
                  <a:srgbClr val="FFFFFF"/>
                </a:solidFill>
                <a:latin typeface="Trebuchet MS"/>
                <a:cs typeface="Trebuchet MS"/>
              </a:rPr>
              <a:t>NGESO</a:t>
            </a:r>
            <a:r>
              <a:rPr sz="1350" spc="-34" dirty="0">
                <a:solidFill>
                  <a:srgbClr val="FFFFFF"/>
                </a:solidFill>
                <a:latin typeface="Trebuchet MS"/>
                <a:cs typeface="Trebuchet MS"/>
              </a:rPr>
              <a:t> </a:t>
            </a:r>
            <a:r>
              <a:rPr sz="1350" spc="-86" dirty="0">
                <a:solidFill>
                  <a:srgbClr val="FFFFFF"/>
                </a:solidFill>
                <a:latin typeface="Trebuchet MS"/>
                <a:cs typeface="Trebuchet MS"/>
              </a:rPr>
              <a:t>will</a:t>
            </a:r>
            <a:r>
              <a:rPr sz="1350" spc="-19" dirty="0">
                <a:solidFill>
                  <a:srgbClr val="FFFFFF"/>
                </a:solidFill>
                <a:latin typeface="Trebuchet MS"/>
                <a:cs typeface="Trebuchet MS"/>
              </a:rPr>
              <a:t> </a:t>
            </a:r>
            <a:r>
              <a:rPr sz="1350" spc="-34" dirty="0">
                <a:solidFill>
                  <a:srgbClr val="FFFFFF"/>
                </a:solidFill>
                <a:latin typeface="Trebuchet MS"/>
                <a:cs typeface="Trebuchet MS"/>
              </a:rPr>
              <a:t>run</a:t>
            </a:r>
            <a:r>
              <a:rPr sz="1350" spc="-23" dirty="0">
                <a:solidFill>
                  <a:srgbClr val="FFFFFF"/>
                </a:solidFill>
                <a:latin typeface="Trebuchet MS"/>
                <a:cs typeface="Trebuchet MS"/>
              </a:rPr>
              <a:t> </a:t>
            </a:r>
            <a:r>
              <a:rPr sz="1350" spc="-143" dirty="0">
                <a:solidFill>
                  <a:srgbClr val="FFFFFF"/>
                </a:solidFill>
                <a:latin typeface="Trebuchet MS"/>
                <a:cs typeface="Trebuchet MS"/>
              </a:rPr>
              <a:t>a</a:t>
            </a:r>
            <a:r>
              <a:rPr sz="1350" spc="-38" dirty="0">
                <a:solidFill>
                  <a:srgbClr val="FFFFFF"/>
                </a:solidFill>
                <a:latin typeface="Trebuchet MS"/>
                <a:cs typeface="Trebuchet MS"/>
              </a:rPr>
              <a:t> </a:t>
            </a:r>
            <a:r>
              <a:rPr sz="1350" spc="-53" dirty="0">
                <a:solidFill>
                  <a:srgbClr val="FFFFFF"/>
                </a:solidFill>
                <a:latin typeface="Trebuchet MS"/>
                <a:cs typeface="Trebuchet MS"/>
              </a:rPr>
              <a:t>process</a:t>
            </a:r>
            <a:r>
              <a:rPr sz="1350" spc="-49" dirty="0">
                <a:solidFill>
                  <a:srgbClr val="FFFFFF"/>
                </a:solidFill>
                <a:latin typeface="Trebuchet MS"/>
                <a:cs typeface="Trebuchet MS"/>
              </a:rPr>
              <a:t> </a:t>
            </a:r>
            <a:r>
              <a:rPr sz="1350" dirty="0">
                <a:solidFill>
                  <a:srgbClr val="FFFFFF"/>
                </a:solidFill>
                <a:latin typeface="Trebuchet MS"/>
                <a:cs typeface="Trebuchet MS"/>
              </a:rPr>
              <a:t>to</a:t>
            </a:r>
            <a:r>
              <a:rPr sz="1350" spc="-38" dirty="0">
                <a:solidFill>
                  <a:srgbClr val="FFFFFF"/>
                </a:solidFill>
                <a:latin typeface="Trebuchet MS"/>
                <a:cs typeface="Trebuchet MS"/>
              </a:rPr>
              <a:t> </a:t>
            </a:r>
            <a:r>
              <a:rPr sz="1350" spc="-83" dirty="0">
                <a:solidFill>
                  <a:srgbClr val="FFFFFF"/>
                </a:solidFill>
                <a:latin typeface="Trebuchet MS"/>
                <a:cs typeface="Trebuchet MS"/>
              </a:rPr>
              <a:t>nominate</a:t>
            </a:r>
            <a:r>
              <a:rPr sz="1350" spc="-30" dirty="0">
                <a:solidFill>
                  <a:srgbClr val="FFFFFF"/>
                </a:solidFill>
                <a:latin typeface="Trebuchet MS"/>
                <a:cs typeface="Trebuchet MS"/>
              </a:rPr>
              <a:t> </a:t>
            </a:r>
            <a:r>
              <a:rPr sz="1350" spc="-23" dirty="0">
                <a:solidFill>
                  <a:srgbClr val="FFFFFF"/>
                </a:solidFill>
                <a:latin typeface="Trebuchet MS"/>
                <a:cs typeface="Trebuchet MS"/>
              </a:rPr>
              <a:t>hours</a:t>
            </a:r>
            <a:r>
              <a:rPr sz="1350" spc="-41" dirty="0">
                <a:solidFill>
                  <a:srgbClr val="FFFFFF"/>
                </a:solidFill>
                <a:latin typeface="Trebuchet MS"/>
                <a:cs typeface="Trebuchet MS"/>
              </a:rPr>
              <a:t> </a:t>
            </a:r>
            <a:r>
              <a:rPr sz="1350" spc="-45" dirty="0">
                <a:solidFill>
                  <a:srgbClr val="FFFFFF"/>
                </a:solidFill>
                <a:latin typeface="Trebuchet MS"/>
                <a:cs typeface="Trebuchet MS"/>
              </a:rPr>
              <a:t>for</a:t>
            </a:r>
            <a:r>
              <a:rPr sz="1350" spc="-38" dirty="0">
                <a:solidFill>
                  <a:srgbClr val="FFFFFF"/>
                </a:solidFill>
                <a:latin typeface="Trebuchet MS"/>
                <a:cs typeface="Trebuchet MS"/>
              </a:rPr>
              <a:t> </a:t>
            </a:r>
            <a:r>
              <a:rPr sz="1350" spc="-109" dirty="0">
                <a:solidFill>
                  <a:srgbClr val="FFFFFF"/>
                </a:solidFill>
                <a:latin typeface="Trebuchet MS"/>
                <a:cs typeface="Trebuchet MS"/>
              </a:rPr>
              <a:t>availability</a:t>
            </a:r>
            <a:r>
              <a:rPr sz="1350" spc="-30" dirty="0">
                <a:solidFill>
                  <a:srgbClr val="FFFFFF"/>
                </a:solidFill>
                <a:latin typeface="Trebuchet MS"/>
                <a:cs typeface="Trebuchet MS"/>
              </a:rPr>
              <a:t> </a:t>
            </a:r>
            <a:r>
              <a:rPr sz="1350" spc="-116" dirty="0">
                <a:solidFill>
                  <a:srgbClr val="FFFFFF"/>
                </a:solidFill>
                <a:latin typeface="Trebuchet MS"/>
                <a:cs typeface="Trebuchet MS"/>
              </a:rPr>
              <a:t>at</a:t>
            </a:r>
            <a:r>
              <a:rPr sz="1350" spc="-38" dirty="0">
                <a:solidFill>
                  <a:srgbClr val="FFFFFF"/>
                </a:solidFill>
                <a:latin typeface="Trebuchet MS"/>
                <a:cs typeface="Trebuchet MS"/>
              </a:rPr>
              <a:t> </a:t>
            </a:r>
            <a:r>
              <a:rPr sz="1350" spc="-124" dirty="0">
                <a:solidFill>
                  <a:srgbClr val="FFFFFF"/>
                </a:solidFill>
                <a:latin typeface="Trebuchet MS"/>
                <a:cs typeface="Trebuchet MS"/>
              </a:rPr>
              <a:t>day</a:t>
            </a:r>
            <a:r>
              <a:rPr sz="1350" spc="-34" dirty="0">
                <a:solidFill>
                  <a:srgbClr val="FFFFFF"/>
                </a:solidFill>
                <a:latin typeface="Trebuchet MS"/>
                <a:cs typeface="Trebuchet MS"/>
              </a:rPr>
              <a:t> </a:t>
            </a:r>
            <a:r>
              <a:rPr sz="1350" spc="-109" dirty="0">
                <a:solidFill>
                  <a:srgbClr val="FFFFFF"/>
                </a:solidFill>
                <a:latin typeface="Trebuchet MS"/>
                <a:cs typeface="Trebuchet MS"/>
              </a:rPr>
              <a:t>ahead</a:t>
            </a:r>
            <a:r>
              <a:rPr sz="1350" spc="-53" dirty="0">
                <a:solidFill>
                  <a:srgbClr val="FFFFFF"/>
                </a:solidFill>
                <a:latin typeface="Trebuchet MS"/>
                <a:cs typeface="Trebuchet MS"/>
              </a:rPr>
              <a:t> </a:t>
            </a:r>
            <a:r>
              <a:rPr sz="1350" spc="-8" dirty="0">
                <a:solidFill>
                  <a:srgbClr val="FFFFFF"/>
                </a:solidFill>
                <a:latin typeface="Trebuchet MS"/>
                <a:cs typeface="Trebuchet MS"/>
              </a:rPr>
              <a:t>stage</a:t>
            </a:r>
            <a:endParaRPr sz="1350">
              <a:latin typeface="Trebuchet MS"/>
              <a:cs typeface="Trebuchet MS"/>
            </a:endParaRPr>
          </a:p>
          <a:p>
            <a:pPr marL="223838" indent="-214313">
              <a:buFont typeface="Wingdings"/>
              <a:buChar char=""/>
              <a:tabLst>
                <a:tab pos="223838" algn="l"/>
              </a:tabLst>
            </a:pPr>
            <a:r>
              <a:rPr sz="1350" spc="75" dirty="0">
                <a:solidFill>
                  <a:srgbClr val="FFFFFF"/>
                </a:solidFill>
                <a:latin typeface="Trebuchet MS"/>
                <a:cs typeface="Trebuchet MS"/>
              </a:rPr>
              <a:t>NGESO</a:t>
            </a:r>
            <a:r>
              <a:rPr sz="1350" spc="-8" dirty="0">
                <a:solidFill>
                  <a:srgbClr val="FFFFFF"/>
                </a:solidFill>
                <a:latin typeface="Trebuchet MS"/>
                <a:cs typeface="Trebuchet MS"/>
              </a:rPr>
              <a:t> </a:t>
            </a:r>
            <a:r>
              <a:rPr sz="1350" spc="-86" dirty="0">
                <a:solidFill>
                  <a:srgbClr val="FFFFFF"/>
                </a:solidFill>
                <a:latin typeface="Trebuchet MS"/>
                <a:cs typeface="Trebuchet MS"/>
              </a:rPr>
              <a:t>will</a:t>
            </a:r>
            <a:r>
              <a:rPr sz="1350" spc="8" dirty="0">
                <a:solidFill>
                  <a:srgbClr val="FFFFFF"/>
                </a:solidFill>
                <a:latin typeface="Trebuchet MS"/>
                <a:cs typeface="Trebuchet MS"/>
              </a:rPr>
              <a:t> </a:t>
            </a:r>
            <a:r>
              <a:rPr sz="1350" spc="-86" dirty="0">
                <a:solidFill>
                  <a:srgbClr val="FFFFFF"/>
                </a:solidFill>
                <a:latin typeface="Trebuchet MS"/>
                <a:cs typeface="Trebuchet MS"/>
              </a:rPr>
              <a:t>dispatch</a:t>
            </a:r>
            <a:r>
              <a:rPr sz="1350" spc="-8" dirty="0">
                <a:solidFill>
                  <a:srgbClr val="FFFFFF"/>
                </a:solidFill>
                <a:latin typeface="Trebuchet MS"/>
                <a:cs typeface="Trebuchet MS"/>
              </a:rPr>
              <a:t> </a:t>
            </a:r>
            <a:r>
              <a:rPr sz="1350" spc="-56" dirty="0">
                <a:solidFill>
                  <a:srgbClr val="FFFFFF"/>
                </a:solidFill>
                <a:latin typeface="Trebuchet MS"/>
                <a:cs typeface="Trebuchet MS"/>
              </a:rPr>
              <a:t>response</a:t>
            </a:r>
            <a:r>
              <a:rPr sz="1350" spc="-11" dirty="0">
                <a:solidFill>
                  <a:srgbClr val="FFFFFF"/>
                </a:solidFill>
                <a:latin typeface="Trebuchet MS"/>
                <a:cs typeface="Trebuchet MS"/>
              </a:rPr>
              <a:t> </a:t>
            </a:r>
            <a:r>
              <a:rPr sz="1350" spc="-116" dirty="0">
                <a:solidFill>
                  <a:srgbClr val="FFFFFF"/>
                </a:solidFill>
                <a:latin typeface="Trebuchet MS"/>
                <a:cs typeface="Trebuchet MS"/>
              </a:rPr>
              <a:t>at</a:t>
            </a:r>
            <a:r>
              <a:rPr sz="1350" spc="-11" dirty="0">
                <a:solidFill>
                  <a:srgbClr val="FFFFFF"/>
                </a:solidFill>
                <a:latin typeface="Trebuchet MS"/>
                <a:cs typeface="Trebuchet MS"/>
              </a:rPr>
              <a:t> </a:t>
            </a:r>
            <a:r>
              <a:rPr sz="1350" spc="-113" dirty="0">
                <a:solidFill>
                  <a:srgbClr val="FFFFFF"/>
                </a:solidFill>
                <a:latin typeface="Trebuchet MS"/>
                <a:cs typeface="Trebuchet MS"/>
              </a:rPr>
              <a:t>gate</a:t>
            </a:r>
            <a:r>
              <a:rPr sz="1350" spc="-11" dirty="0">
                <a:solidFill>
                  <a:srgbClr val="FFFFFF"/>
                </a:solidFill>
                <a:latin typeface="Trebuchet MS"/>
                <a:cs typeface="Trebuchet MS"/>
              </a:rPr>
              <a:t> </a:t>
            </a:r>
            <a:r>
              <a:rPr sz="1350" spc="-60" dirty="0">
                <a:solidFill>
                  <a:srgbClr val="FFFFFF"/>
                </a:solidFill>
                <a:latin typeface="Trebuchet MS"/>
                <a:cs typeface="Trebuchet MS"/>
              </a:rPr>
              <a:t>closure</a:t>
            </a:r>
            <a:r>
              <a:rPr sz="1350" spc="-19" dirty="0">
                <a:solidFill>
                  <a:srgbClr val="FFFFFF"/>
                </a:solidFill>
                <a:latin typeface="Trebuchet MS"/>
                <a:cs typeface="Trebuchet MS"/>
              </a:rPr>
              <a:t> </a:t>
            </a:r>
            <a:r>
              <a:rPr sz="1350" spc="-71" dirty="0">
                <a:solidFill>
                  <a:srgbClr val="FFFFFF"/>
                </a:solidFill>
                <a:latin typeface="Trebuchet MS"/>
                <a:cs typeface="Trebuchet MS"/>
              </a:rPr>
              <a:t>during</a:t>
            </a:r>
            <a:r>
              <a:rPr sz="1350" spc="-4" dirty="0">
                <a:solidFill>
                  <a:srgbClr val="FFFFFF"/>
                </a:solidFill>
                <a:latin typeface="Trebuchet MS"/>
                <a:cs typeface="Trebuchet MS"/>
              </a:rPr>
              <a:t> </a:t>
            </a:r>
            <a:r>
              <a:rPr sz="1350" spc="-86" dirty="0">
                <a:solidFill>
                  <a:srgbClr val="FFFFFF"/>
                </a:solidFill>
                <a:latin typeface="Trebuchet MS"/>
                <a:cs typeface="Trebuchet MS"/>
              </a:rPr>
              <a:t>nominated</a:t>
            </a:r>
            <a:r>
              <a:rPr sz="1350" spc="-23" dirty="0">
                <a:solidFill>
                  <a:srgbClr val="FFFFFF"/>
                </a:solidFill>
                <a:latin typeface="Trebuchet MS"/>
                <a:cs typeface="Trebuchet MS"/>
              </a:rPr>
              <a:t> </a:t>
            </a:r>
            <a:r>
              <a:rPr sz="1350" spc="-30" dirty="0">
                <a:solidFill>
                  <a:srgbClr val="FFFFFF"/>
                </a:solidFill>
                <a:latin typeface="Trebuchet MS"/>
                <a:cs typeface="Trebuchet MS"/>
              </a:rPr>
              <a:t>availability</a:t>
            </a:r>
            <a:endParaRPr sz="1350">
              <a:latin typeface="Trebuchet MS"/>
              <a:cs typeface="Trebuchet MS"/>
            </a:endParaRPr>
          </a:p>
          <a:p>
            <a:pPr marL="224314"/>
            <a:r>
              <a:rPr sz="1350" spc="-8" dirty="0">
                <a:solidFill>
                  <a:srgbClr val="FFFFFF"/>
                </a:solidFill>
                <a:latin typeface="Trebuchet MS"/>
                <a:cs typeface="Trebuchet MS"/>
              </a:rPr>
              <a:t>hours</a:t>
            </a:r>
            <a:endParaRPr sz="1350">
              <a:latin typeface="Trebuchet MS"/>
              <a:cs typeface="Trebuchet MS"/>
            </a:endParaRPr>
          </a:p>
          <a:p>
            <a:pPr marL="224314" marR="3810" indent="-215265">
              <a:buFont typeface="Wingdings"/>
              <a:buChar char=""/>
              <a:tabLst>
                <a:tab pos="224314" algn="l"/>
              </a:tabLst>
            </a:pPr>
            <a:r>
              <a:rPr sz="1350" spc="-23" dirty="0">
                <a:solidFill>
                  <a:srgbClr val="FFFFFF"/>
                </a:solidFill>
                <a:latin typeface="Trebuchet MS"/>
                <a:cs typeface="Trebuchet MS"/>
              </a:rPr>
              <a:t>During</a:t>
            </a:r>
            <a:r>
              <a:rPr sz="1350" spc="-30" dirty="0">
                <a:solidFill>
                  <a:srgbClr val="FFFFFF"/>
                </a:solidFill>
                <a:latin typeface="Trebuchet MS"/>
                <a:cs typeface="Trebuchet MS"/>
              </a:rPr>
              <a:t> </a:t>
            </a:r>
            <a:r>
              <a:rPr sz="1350" spc="-19" dirty="0">
                <a:solidFill>
                  <a:srgbClr val="FFFFFF"/>
                </a:solidFill>
                <a:latin typeface="Trebuchet MS"/>
                <a:cs typeface="Trebuchet MS"/>
              </a:rPr>
              <a:t>hours</a:t>
            </a:r>
            <a:r>
              <a:rPr sz="1350" spc="-26" dirty="0">
                <a:solidFill>
                  <a:srgbClr val="FFFFFF"/>
                </a:solidFill>
                <a:latin typeface="Trebuchet MS"/>
                <a:cs typeface="Trebuchet MS"/>
              </a:rPr>
              <a:t> </a:t>
            </a:r>
            <a:r>
              <a:rPr sz="1350" spc="-71" dirty="0">
                <a:solidFill>
                  <a:srgbClr val="FFFFFF"/>
                </a:solidFill>
                <a:latin typeface="Trebuchet MS"/>
                <a:cs typeface="Trebuchet MS"/>
              </a:rPr>
              <a:t>which</a:t>
            </a:r>
            <a:r>
              <a:rPr sz="1350" spc="-23" dirty="0">
                <a:solidFill>
                  <a:srgbClr val="FFFFFF"/>
                </a:solidFill>
                <a:latin typeface="Trebuchet MS"/>
                <a:cs typeface="Trebuchet MS"/>
              </a:rPr>
              <a:t> </a:t>
            </a:r>
            <a:r>
              <a:rPr sz="1350" spc="-94" dirty="0">
                <a:solidFill>
                  <a:srgbClr val="FFFFFF"/>
                </a:solidFill>
                <a:latin typeface="Trebuchet MS"/>
                <a:cs typeface="Trebuchet MS"/>
              </a:rPr>
              <a:t>are</a:t>
            </a:r>
            <a:r>
              <a:rPr sz="1350" spc="-23" dirty="0">
                <a:solidFill>
                  <a:srgbClr val="FFFFFF"/>
                </a:solidFill>
                <a:latin typeface="Trebuchet MS"/>
                <a:cs typeface="Trebuchet MS"/>
              </a:rPr>
              <a:t> </a:t>
            </a:r>
            <a:r>
              <a:rPr sz="1350" spc="-45" dirty="0">
                <a:solidFill>
                  <a:srgbClr val="FFFFFF"/>
                </a:solidFill>
                <a:latin typeface="Trebuchet MS"/>
                <a:cs typeface="Trebuchet MS"/>
              </a:rPr>
              <a:t>not</a:t>
            </a:r>
            <a:r>
              <a:rPr sz="1350" spc="-26" dirty="0">
                <a:solidFill>
                  <a:srgbClr val="FFFFFF"/>
                </a:solidFill>
                <a:latin typeface="Trebuchet MS"/>
                <a:cs typeface="Trebuchet MS"/>
              </a:rPr>
              <a:t> </a:t>
            </a:r>
            <a:r>
              <a:rPr sz="1350" spc="-79" dirty="0">
                <a:solidFill>
                  <a:srgbClr val="FFFFFF"/>
                </a:solidFill>
                <a:latin typeface="Trebuchet MS"/>
                <a:cs typeface="Trebuchet MS"/>
              </a:rPr>
              <a:t>nominated</a:t>
            </a:r>
            <a:r>
              <a:rPr sz="1350" spc="-30" dirty="0">
                <a:solidFill>
                  <a:srgbClr val="FFFFFF"/>
                </a:solidFill>
                <a:latin typeface="Trebuchet MS"/>
                <a:cs typeface="Trebuchet MS"/>
              </a:rPr>
              <a:t> </a:t>
            </a:r>
            <a:r>
              <a:rPr sz="1350" spc="-56" dirty="0">
                <a:solidFill>
                  <a:srgbClr val="FFFFFF"/>
                </a:solidFill>
                <a:latin typeface="Trebuchet MS"/>
                <a:cs typeface="Trebuchet MS"/>
              </a:rPr>
              <a:t>for</a:t>
            </a:r>
            <a:r>
              <a:rPr sz="1350" spc="-41" dirty="0">
                <a:solidFill>
                  <a:srgbClr val="FFFFFF"/>
                </a:solidFill>
                <a:latin typeface="Trebuchet MS"/>
                <a:cs typeface="Trebuchet MS"/>
              </a:rPr>
              <a:t> </a:t>
            </a:r>
            <a:r>
              <a:rPr sz="1350" spc="-127" dirty="0">
                <a:solidFill>
                  <a:srgbClr val="FFFFFF"/>
                </a:solidFill>
                <a:latin typeface="Trebuchet MS"/>
                <a:cs typeface="Trebuchet MS"/>
              </a:rPr>
              <a:t>availability,</a:t>
            </a:r>
            <a:r>
              <a:rPr sz="1350" spc="-165" dirty="0">
                <a:solidFill>
                  <a:srgbClr val="FFFFFF"/>
                </a:solidFill>
                <a:latin typeface="Trebuchet MS"/>
                <a:cs typeface="Trebuchet MS"/>
              </a:rPr>
              <a:t> </a:t>
            </a:r>
            <a:r>
              <a:rPr sz="1350" dirty="0">
                <a:solidFill>
                  <a:srgbClr val="FFFFFF"/>
                </a:solidFill>
                <a:latin typeface="Trebuchet MS"/>
                <a:cs typeface="Trebuchet MS"/>
              </a:rPr>
              <a:t>or</a:t>
            </a:r>
            <a:r>
              <a:rPr sz="1350" spc="-23" dirty="0">
                <a:solidFill>
                  <a:srgbClr val="FFFFFF"/>
                </a:solidFill>
                <a:latin typeface="Trebuchet MS"/>
                <a:cs typeface="Trebuchet MS"/>
              </a:rPr>
              <a:t> </a:t>
            </a:r>
            <a:r>
              <a:rPr sz="1350" spc="-71" dirty="0">
                <a:solidFill>
                  <a:srgbClr val="FFFFFF"/>
                </a:solidFill>
                <a:latin typeface="Trebuchet MS"/>
                <a:cs typeface="Trebuchet MS"/>
              </a:rPr>
              <a:t>during</a:t>
            </a:r>
            <a:r>
              <a:rPr sz="1350" spc="-19" dirty="0">
                <a:solidFill>
                  <a:srgbClr val="FFFFFF"/>
                </a:solidFill>
                <a:latin typeface="Trebuchet MS"/>
                <a:cs typeface="Trebuchet MS"/>
              </a:rPr>
              <a:t> </a:t>
            </a:r>
            <a:r>
              <a:rPr sz="1350" spc="-23" dirty="0">
                <a:solidFill>
                  <a:srgbClr val="FFFFFF"/>
                </a:solidFill>
                <a:latin typeface="Trebuchet MS"/>
                <a:cs typeface="Trebuchet MS"/>
              </a:rPr>
              <a:t>hours</a:t>
            </a:r>
            <a:r>
              <a:rPr sz="1350" spc="-38" dirty="0">
                <a:solidFill>
                  <a:srgbClr val="FFFFFF"/>
                </a:solidFill>
                <a:latin typeface="Trebuchet MS"/>
                <a:cs typeface="Trebuchet MS"/>
              </a:rPr>
              <a:t> </a:t>
            </a:r>
            <a:r>
              <a:rPr sz="1350" spc="-71" dirty="0">
                <a:solidFill>
                  <a:srgbClr val="FFFFFF"/>
                </a:solidFill>
                <a:latin typeface="Trebuchet MS"/>
                <a:cs typeface="Trebuchet MS"/>
              </a:rPr>
              <a:t>which</a:t>
            </a:r>
            <a:r>
              <a:rPr sz="1350" spc="-23" dirty="0">
                <a:solidFill>
                  <a:srgbClr val="FFFFFF"/>
                </a:solidFill>
                <a:latin typeface="Trebuchet MS"/>
                <a:cs typeface="Trebuchet MS"/>
              </a:rPr>
              <a:t> </a:t>
            </a:r>
            <a:r>
              <a:rPr sz="1350" spc="-19" dirty="0">
                <a:solidFill>
                  <a:srgbClr val="FFFFFF"/>
                </a:solidFill>
                <a:latin typeface="Trebuchet MS"/>
                <a:cs typeface="Trebuchet MS"/>
              </a:rPr>
              <a:t>are </a:t>
            </a:r>
            <a:r>
              <a:rPr sz="1350" spc="-75" dirty="0">
                <a:solidFill>
                  <a:srgbClr val="FFFFFF"/>
                </a:solidFill>
                <a:latin typeface="Trebuchet MS"/>
                <a:cs typeface="Trebuchet MS"/>
              </a:rPr>
              <a:t>nominated</a:t>
            </a:r>
            <a:r>
              <a:rPr sz="1350" spc="-45" dirty="0">
                <a:solidFill>
                  <a:srgbClr val="FFFFFF"/>
                </a:solidFill>
                <a:latin typeface="Trebuchet MS"/>
                <a:cs typeface="Trebuchet MS"/>
              </a:rPr>
              <a:t> </a:t>
            </a:r>
            <a:r>
              <a:rPr sz="1350" spc="-83" dirty="0">
                <a:solidFill>
                  <a:srgbClr val="FFFFFF"/>
                </a:solidFill>
                <a:latin typeface="Trebuchet MS"/>
                <a:cs typeface="Trebuchet MS"/>
              </a:rPr>
              <a:t>but</a:t>
            </a:r>
            <a:r>
              <a:rPr sz="1350" spc="-30" dirty="0">
                <a:solidFill>
                  <a:srgbClr val="FFFFFF"/>
                </a:solidFill>
                <a:latin typeface="Trebuchet MS"/>
                <a:cs typeface="Trebuchet MS"/>
              </a:rPr>
              <a:t> </a:t>
            </a:r>
            <a:r>
              <a:rPr sz="1350" spc="-53" dirty="0">
                <a:solidFill>
                  <a:srgbClr val="FFFFFF"/>
                </a:solidFill>
                <a:latin typeface="Trebuchet MS"/>
                <a:cs typeface="Trebuchet MS"/>
              </a:rPr>
              <a:t>response</a:t>
            </a:r>
            <a:r>
              <a:rPr sz="1350" spc="-41" dirty="0">
                <a:solidFill>
                  <a:srgbClr val="FFFFFF"/>
                </a:solidFill>
                <a:latin typeface="Trebuchet MS"/>
                <a:cs typeface="Trebuchet MS"/>
              </a:rPr>
              <a:t> </a:t>
            </a:r>
            <a:r>
              <a:rPr sz="1350" spc="-60" dirty="0">
                <a:solidFill>
                  <a:srgbClr val="FFFFFF"/>
                </a:solidFill>
                <a:latin typeface="Trebuchet MS"/>
                <a:cs typeface="Trebuchet MS"/>
              </a:rPr>
              <a:t>is</a:t>
            </a:r>
            <a:r>
              <a:rPr sz="1350" spc="-30" dirty="0">
                <a:solidFill>
                  <a:srgbClr val="FFFFFF"/>
                </a:solidFill>
                <a:latin typeface="Trebuchet MS"/>
                <a:cs typeface="Trebuchet MS"/>
              </a:rPr>
              <a:t> </a:t>
            </a:r>
            <a:r>
              <a:rPr sz="1350" spc="-41" dirty="0">
                <a:solidFill>
                  <a:srgbClr val="FFFFFF"/>
                </a:solidFill>
                <a:latin typeface="Trebuchet MS"/>
                <a:cs typeface="Trebuchet MS"/>
              </a:rPr>
              <a:t>not</a:t>
            </a:r>
            <a:r>
              <a:rPr sz="1350" spc="-38" dirty="0">
                <a:solidFill>
                  <a:srgbClr val="FFFFFF"/>
                </a:solidFill>
                <a:latin typeface="Trebuchet MS"/>
                <a:cs typeface="Trebuchet MS"/>
              </a:rPr>
              <a:t> </a:t>
            </a:r>
            <a:r>
              <a:rPr sz="1350" spc="-98" dirty="0">
                <a:solidFill>
                  <a:srgbClr val="FFFFFF"/>
                </a:solidFill>
                <a:latin typeface="Trebuchet MS"/>
                <a:cs typeface="Trebuchet MS"/>
              </a:rPr>
              <a:t>dispatched,</a:t>
            </a:r>
            <a:r>
              <a:rPr sz="1350" spc="-172" dirty="0">
                <a:solidFill>
                  <a:srgbClr val="FFFFFF"/>
                </a:solidFill>
                <a:latin typeface="Trebuchet MS"/>
                <a:cs typeface="Trebuchet MS"/>
              </a:rPr>
              <a:t> </a:t>
            </a:r>
            <a:r>
              <a:rPr sz="1350" dirty="0">
                <a:solidFill>
                  <a:srgbClr val="FFFFFF"/>
                </a:solidFill>
                <a:latin typeface="Trebuchet MS"/>
                <a:cs typeface="Trebuchet MS"/>
              </a:rPr>
              <a:t>I</a:t>
            </a:r>
            <a:r>
              <a:rPr sz="1350" spc="-34" dirty="0">
                <a:solidFill>
                  <a:srgbClr val="FFFFFF"/>
                </a:solidFill>
                <a:latin typeface="Trebuchet MS"/>
                <a:cs typeface="Trebuchet MS"/>
              </a:rPr>
              <a:t> </a:t>
            </a:r>
            <a:r>
              <a:rPr sz="1350" spc="-124" dirty="0">
                <a:solidFill>
                  <a:srgbClr val="FFFFFF"/>
                </a:solidFill>
                <a:latin typeface="Trebuchet MS"/>
                <a:cs typeface="Trebuchet MS"/>
              </a:rPr>
              <a:t>am</a:t>
            </a:r>
            <a:r>
              <a:rPr sz="1350" spc="-30" dirty="0">
                <a:solidFill>
                  <a:srgbClr val="FFFFFF"/>
                </a:solidFill>
                <a:latin typeface="Trebuchet MS"/>
                <a:cs typeface="Trebuchet MS"/>
              </a:rPr>
              <a:t> </a:t>
            </a:r>
            <a:r>
              <a:rPr sz="1350" spc="-101" dirty="0">
                <a:solidFill>
                  <a:srgbClr val="FFFFFF"/>
                </a:solidFill>
                <a:latin typeface="Trebuchet MS"/>
                <a:cs typeface="Trebuchet MS"/>
              </a:rPr>
              <a:t>free</a:t>
            </a:r>
            <a:r>
              <a:rPr sz="1350" spc="-30" dirty="0">
                <a:solidFill>
                  <a:srgbClr val="FFFFFF"/>
                </a:solidFill>
                <a:latin typeface="Trebuchet MS"/>
                <a:cs typeface="Trebuchet MS"/>
              </a:rPr>
              <a:t> </a:t>
            </a:r>
            <a:r>
              <a:rPr sz="1350" spc="-8" dirty="0">
                <a:solidFill>
                  <a:srgbClr val="FFFFFF"/>
                </a:solidFill>
                <a:latin typeface="Trebuchet MS"/>
                <a:cs typeface="Trebuchet MS"/>
              </a:rPr>
              <a:t>to</a:t>
            </a:r>
            <a:r>
              <a:rPr sz="1350" spc="-34" dirty="0">
                <a:solidFill>
                  <a:srgbClr val="FFFFFF"/>
                </a:solidFill>
                <a:latin typeface="Trebuchet MS"/>
                <a:cs typeface="Trebuchet MS"/>
              </a:rPr>
              <a:t> </a:t>
            </a:r>
            <a:r>
              <a:rPr sz="1350" spc="-71" dirty="0">
                <a:solidFill>
                  <a:srgbClr val="FFFFFF"/>
                </a:solidFill>
                <a:latin typeface="Trebuchet MS"/>
                <a:cs typeface="Trebuchet MS"/>
              </a:rPr>
              <a:t>operate</a:t>
            </a:r>
            <a:r>
              <a:rPr sz="1350" spc="-34" dirty="0">
                <a:solidFill>
                  <a:srgbClr val="FFFFFF"/>
                </a:solidFill>
                <a:latin typeface="Trebuchet MS"/>
                <a:cs typeface="Trebuchet MS"/>
              </a:rPr>
              <a:t> </a:t>
            </a:r>
            <a:r>
              <a:rPr sz="1350" spc="-116" dirty="0">
                <a:solidFill>
                  <a:srgbClr val="FFFFFF"/>
                </a:solidFill>
                <a:latin typeface="Trebuchet MS"/>
                <a:cs typeface="Trebuchet MS"/>
              </a:rPr>
              <a:t>at</a:t>
            </a:r>
            <a:r>
              <a:rPr sz="1350" spc="-38" dirty="0">
                <a:solidFill>
                  <a:srgbClr val="FFFFFF"/>
                </a:solidFill>
                <a:latin typeface="Trebuchet MS"/>
                <a:cs typeface="Trebuchet MS"/>
              </a:rPr>
              <a:t> </a:t>
            </a:r>
            <a:r>
              <a:rPr sz="1350" spc="-109" dirty="0">
                <a:solidFill>
                  <a:srgbClr val="FFFFFF"/>
                </a:solidFill>
                <a:latin typeface="Trebuchet MS"/>
                <a:cs typeface="Trebuchet MS"/>
              </a:rPr>
              <a:t>any</a:t>
            </a:r>
            <a:r>
              <a:rPr sz="1350" spc="-30" dirty="0">
                <a:solidFill>
                  <a:srgbClr val="FFFFFF"/>
                </a:solidFill>
                <a:latin typeface="Trebuchet MS"/>
                <a:cs typeface="Trebuchet MS"/>
              </a:rPr>
              <a:t> </a:t>
            </a:r>
            <a:r>
              <a:rPr sz="1350" spc="-8" dirty="0">
                <a:solidFill>
                  <a:srgbClr val="FFFFFF"/>
                </a:solidFill>
                <a:latin typeface="Trebuchet MS"/>
                <a:cs typeface="Trebuchet MS"/>
              </a:rPr>
              <a:t>level</a:t>
            </a:r>
            <a:endParaRPr sz="1350">
              <a:latin typeface="Trebuchet MS"/>
              <a:cs typeface="Trebuchet M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291" y="100198"/>
            <a:ext cx="6630115" cy="425116"/>
          </a:xfrm>
          <a:prstGeom prst="rect">
            <a:avLst/>
          </a:prstGeom>
        </p:spPr>
        <p:txBody>
          <a:bodyPr vert="horz" wrap="square" lIns="0" tIns="9525" rIns="0" bIns="0" rtlCol="0">
            <a:spAutoFit/>
          </a:bodyPr>
          <a:lstStyle/>
          <a:p>
            <a:pPr marL="9525">
              <a:spcBef>
                <a:spcPts val="75"/>
              </a:spcBef>
            </a:pPr>
            <a:r>
              <a:rPr spc="-120" dirty="0"/>
              <a:t>Recommendations</a:t>
            </a:r>
          </a:p>
        </p:txBody>
      </p:sp>
      <p:sp>
        <p:nvSpPr>
          <p:cNvPr id="3" name="object 3"/>
          <p:cNvSpPr txBox="1"/>
          <p:nvPr/>
        </p:nvSpPr>
        <p:spPr>
          <a:xfrm>
            <a:off x="219075" y="788956"/>
            <a:ext cx="1148239" cy="193803"/>
          </a:xfrm>
          <a:prstGeom prst="rect">
            <a:avLst/>
          </a:prstGeom>
        </p:spPr>
        <p:txBody>
          <a:bodyPr vert="horz" wrap="square" lIns="0" tIns="9049" rIns="0" bIns="0" rtlCol="0">
            <a:spAutoFit/>
          </a:bodyPr>
          <a:lstStyle/>
          <a:p>
            <a:pPr marL="9525">
              <a:spcBef>
                <a:spcPts val="71"/>
              </a:spcBef>
            </a:pPr>
            <a:r>
              <a:rPr sz="1200" dirty="0">
                <a:solidFill>
                  <a:srgbClr val="7E7E7E"/>
                </a:solidFill>
                <a:latin typeface="Trebuchet MS"/>
                <a:cs typeface="Trebuchet MS"/>
              </a:rPr>
              <a:t>1</a:t>
            </a:r>
            <a:r>
              <a:rPr sz="1200" spc="-38" dirty="0">
                <a:solidFill>
                  <a:srgbClr val="7E7E7E"/>
                </a:solidFill>
                <a:latin typeface="Trebuchet MS"/>
                <a:cs typeface="Trebuchet MS"/>
              </a:rPr>
              <a:t> </a:t>
            </a:r>
            <a:r>
              <a:rPr sz="1200" spc="-83" dirty="0">
                <a:solidFill>
                  <a:srgbClr val="7E7E7E"/>
                </a:solidFill>
                <a:latin typeface="Trebuchet MS"/>
                <a:cs typeface="Trebuchet MS"/>
              </a:rPr>
              <a:t>public</a:t>
            </a:r>
            <a:r>
              <a:rPr sz="1200" spc="-34" dirty="0">
                <a:solidFill>
                  <a:srgbClr val="7E7E7E"/>
                </a:solidFill>
                <a:latin typeface="Trebuchet MS"/>
                <a:cs typeface="Trebuchet MS"/>
              </a:rPr>
              <a:t> </a:t>
            </a:r>
            <a:r>
              <a:rPr sz="1200" spc="-38" dirty="0">
                <a:solidFill>
                  <a:srgbClr val="7E7E7E"/>
                </a:solidFill>
                <a:latin typeface="Trebuchet MS"/>
                <a:cs typeface="Trebuchet MS"/>
              </a:rPr>
              <a:t>more</a:t>
            </a:r>
            <a:r>
              <a:rPr sz="1200" spc="-15" dirty="0">
                <a:solidFill>
                  <a:srgbClr val="7E7E7E"/>
                </a:solidFill>
                <a:latin typeface="Trebuchet MS"/>
                <a:cs typeface="Trebuchet MS"/>
              </a:rPr>
              <a:t> </a:t>
            </a:r>
            <a:r>
              <a:rPr sz="1200" spc="-56" dirty="0">
                <a:solidFill>
                  <a:srgbClr val="7E7E7E"/>
                </a:solidFill>
                <a:latin typeface="Trebuchet MS"/>
                <a:cs typeface="Trebuchet MS"/>
              </a:rPr>
              <a:t>info</a:t>
            </a:r>
            <a:endParaRPr sz="1200">
              <a:latin typeface="Trebuchet MS"/>
              <a:cs typeface="Trebuchet MS"/>
            </a:endParaRPr>
          </a:p>
        </p:txBody>
      </p:sp>
      <p:sp>
        <p:nvSpPr>
          <p:cNvPr id="4" name="object 4"/>
          <p:cNvSpPr txBox="1"/>
          <p:nvPr/>
        </p:nvSpPr>
        <p:spPr>
          <a:xfrm>
            <a:off x="219075" y="1154716"/>
            <a:ext cx="1261110" cy="193803"/>
          </a:xfrm>
          <a:prstGeom prst="rect">
            <a:avLst/>
          </a:prstGeom>
        </p:spPr>
        <p:txBody>
          <a:bodyPr vert="horz" wrap="square" lIns="0" tIns="9049" rIns="0" bIns="0" rtlCol="0">
            <a:spAutoFit/>
          </a:bodyPr>
          <a:lstStyle/>
          <a:p>
            <a:pPr marL="9525">
              <a:spcBef>
                <a:spcPts val="71"/>
              </a:spcBef>
            </a:pPr>
            <a:r>
              <a:rPr sz="1200" dirty="0">
                <a:solidFill>
                  <a:srgbClr val="7E7E7E"/>
                </a:solidFill>
                <a:latin typeface="Trebuchet MS"/>
                <a:cs typeface="Trebuchet MS"/>
              </a:rPr>
              <a:t>2</a:t>
            </a:r>
            <a:r>
              <a:rPr sz="1200" spc="-19" dirty="0">
                <a:solidFill>
                  <a:srgbClr val="7E7E7E"/>
                </a:solidFill>
                <a:latin typeface="Trebuchet MS"/>
                <a:cs typeface="Trebuchet MS"/>
              </a:rPr>
              <a:t> </a:t>
            </a:r>
            <a:r>
              <a:rPr sz="1200" spc="-83" dirty="0">
                <a:solidFill>
                  <a:srgbClr val="7E7E7E"/>
                </a:solidFill>
                <a:latin typeface="Trebuchet MS"/>
                <a:cs typeface="Trebuchet MS"/>
              </a:rPr>
              <a:t>analysis</a:t>
            </a:r>
            <a:r>
              <a:rPr sz="1200" spc="-19" dirty="0">
                <a:solidFill>
                  <a:srgbClr val="7E7E7E"/>
                </a:solidFill>
                <a:latin typeface="Trebuchet MS"/>
                <a:cs typeface="Trebuchet MS"/>
              </a:rPr>
              <a:t> </a:t>
            </a:r>
            <a:r>
              <a:rPr sz="1200" spc="-98" dirty="0">
                <a:solidFill>
                  <a:srgbClr val="7E7E7E"/>
                </a:solidFill>
                <a:latin typeface="Trebuchet MS"/>
                <a:cs typeface="Trebuchet MS"/>
              </a:rPr>
              <a:t>lead</a:t>
            </a:r>
            <a:r>
              <a:rPr sz="1200" spc="-11" dirty="0">
                <a:solidFill>
                  <a:srgbClr val="7E7E7E"/>
                </a:solidFill>
                <a:latin typeface="Trebuchet MS"/>
                <a:cs typeface="Trebuchet MS"/>
              </a:rPr>
              <a:t> </a:t>
            </a:r>
            <a:r>
              <a:rPr sz="1200" spc="-56" dirty="0">
                <a:solidFill>
                  <a:srgbClr val="7E7E7E"/>
                </a:solidFill>
                <a:latin typeface="Trebuchet MS"/>
                <a:cs typeface="Trebuchet MS"/>
              </a:rPr>
              <a:t>times</a:t>
            </a:r>
            <a:endParaRPr sz="1200">
              <a:latin typeface="Trebuchet MS"/>
              <a:cs typeface="Trebuchet MS"/>
            </a:endParaRPr>
          </a:p>
        </p:txBody>
      </p:sp>
      <p:sp>
        <p:nvSpPr>
          <p:cNvPr id="5" name="object 5"/>
          <p:cNvSpPr txBox="1"/>
          <p:nvPr/>
        </p:nvSpPr>
        <p:spPr>
          <a:xfrm>
            <a:off x="219075" y="1520475"/>
            <a:ext cx="1348740" cy="193803"/>
          </a:xfrm>
          <a:prstGeom prst="rect">
            <a:avLst/>
          </a:prstGeom>
        </p:spPr>
        <p:txBody>
          <a:bodyPr vert="horz" wrap="square" lIns="0" tIns="9049" rIns="0" bIns="0" rtlCol="0">
            <a:spAutoFit/>
          </a:bodyPr>
          <a:lstStyle/>
          <a:p>
            <a:pPr marL="9525">
              <a:spcBef>
                <a:spcPts val="71"/>
              </a:spcBef>
            </a:pPr>
            <a:r>
              <a:rPr sz="1200" dirty="0">
                <a:solidFill>
                  <a:srgbClr val="7E7E7E"/>
                </a:solidFill>
                <a:latin typeface="Trebuchet MS"/>
                <a:cs typeface="Trebuchet MS"/>
              </a:rPr>
              <a:t>3</a:t>
            </a:r>
            <a:r>
              <a:rPr sz="1200" spc="-38" dirty="0">
                <a:solidFill>
                  <a:srgbClr val="7E7E7E"/>
                </a:solidFill>
                <a:latin typeface="Trebuchet MS"/>
                <a:cs typeface="Trebuchet MS"/>
              </a:rPr>
              <a:t> </a:t>
            </a:r>
            <a:r>
              <a:rPr sz="1200" spc="-41" dirty="0">
                <a:solidFill>
                  <a:srgbClr val="7E7E7E"/>
                </a:solidFill>
                <a:latin typeface="Trebuchet MS"/>
                <a:cs typeface="Trebuchet MS"/>
              </a:rPr>
              <a:t>Develop</a:t>
            </a:r>
            <a:r>
              <a:rPr sz="1200" spc="-26" dirty="0">
                <a:solidFill>
                  <a:srgbClr val="7E7E7E"/>
                </a:solidFill>
                <a:latin typeface="Trebuchet MS"/>
                <a:cs typeface="Trebuchet MS"/>
              </a:rPr>
              <a:t> </a:t>
            </a:r>
            <a:r>
              <a:rPr sz="1200" spc="-124" dirty="0">
                <a:solidFill>
                  <a:srgbClr val="7E7E7E"/>
                </a:solidFill>
                <a:latin typeface="Trebuchet MS"/>
                <a:cs typeface="Trebuchet MS"/>
              </a:rPr>
              <a:t>a</a:t>
            </a:r>
            <a:r>
              <a:rPr sz="1200" spc="-23" dirty="0">
                <a:solidFill>
                  <a:srgbClr val="7E7E7E"/>
                </a:solidFill>
                <a:latin typeface="Trebuchet MS"/>
                <a:cs typeface="Trebuchet MS"/>
              </a:rPr>
              <a:t> </a:t>
            </a:r>
            <a:r>
              <a:rPr sz="1200" spc="-45" dirty="0">
                <a:solidFill>
                  <a:srgbClr val="7E7E7E"/>
                </a:solidFill>
                <a:latin typeface="Trebuchet MS"/>
                <a:cs typeface="Trebuchet MS"/>
              </a:rPr>
              <a:t>portfolio</a:t>
            </a:r>
            <a:endParaRPr sz="1200">
              <a:latin typeface="Trebuchet MS"/>
              <a:cs typeface="Trebuchet MS"/>
            </a:endParaRPr>
          </a:p>
        </p:txBody>
      </p:sp>
      <p:sp>
        <p:nvSpPr>
          <p:cNvPr id="6" name="object 6"/>
          <p:cNvSpPr txBox="1"/>
          <p:nvPr/>
        </p:nvSpPr>
        <p:spPr>
          <a:xfrm>
            <a:off x="219075" y="1886007"/>
            <a:ext cx="1382554" cy="193803"/>
          </a:xfrm>
          <a:prstGeom prst="rect">
            <a:avLst/>
          </a:prstGeom>
        </p:spPr>
        <p:txBody>
          <a:bodyPr vert="horz" wrap="square" lIns="0" tIns="9049" rIns="0" bIns="0" rtlCol="0">
            <a:spAutoFit/>
          </a:bodyPr>
          <a:lstStyle/>
          <a:p>
            <a:pPr marL="9525">
              <a:spcBef>
                <a:spcPts val="71"/>
              </a:spcBef>
            </a:pPr>
            <a:r>
              <a:rPr sz="1200" dirty="0">
                <a:solidFill>
                  <a:srgbClr val="7E7E7E"/>
                </a:solidFill>
                <a:latin typeface="Trebuchet MS"/>
                <a:cs typeface="Trebuchet MS"/>
              </a:rPr>
              <a:t>4</a:t>
            </a:r>
            <a:r>
              <a:rPr sz="1200" spc="-30" dirty="0">
                <a:solidFill>
                  <a:srgbClr val="7E7E7E"/>
                </a:solidFill>
                <a:latin typeface="Trebuchet MS"/>
                <a:cs typeface="Trebuchet MS"/>
              </a:rPr>
              <a:t> </a:t>
            </a:r>
            <a:r>
              <a:rPr sz="1200" spc="-56" dirty="0">
                <a:solidFill>
                  <a:srgbClr val="7E7E7E"/>
                </a:solidFill>
                <a:latin typeface="Trebuchet MS"/>
                <a:cs typeface="Trebuchet MS"/>
              </a:rPr>
              <a:t>Define</a:t>
            </a:r>
            <a:r>
              <a:rPr sz="1200" spc="-34" dirty="0">
                <a:solidFill>
                  <a:srgbClr val="7E7E7E"/>
                </a:solidFill>
                <a:latin typeface="Trebuchet MS"/>
                <a:cs typeface="Trebuchet MS"/>
              </a:rPr>
              <a:t> </a:t>
            </a:r>
            <a:r>
              <a:rPr sz="1200" spc="-75" dirty="0">
                <a:solidFill>
                  <a:srgbClr val="7E7E7E"/>
                </a:solidFill>
                <a:latin typeface="Trebuchet MS"/>
                <a:cs typeface="Trebuchet MS"/>
              </a:rPr>
              <a:t>the</a:t>
            </a:r>
            <a:r>
              <a:rPr sz="1200" spc="-30" dirty="0">
                <a:solidFill>
                  <a:srgbClr val="7E7E7E"/>
                </a:solidFill>
                <a:latin typeface="Trebuchet MS"/>
                <a:cs typeface="Trebuchet MS"/>
              </a:rPr>
              <a:t> </a:t>
            </a:r>
            <a:r>
              <a:rPr sz="1200" spc="-79" dirty="0">
                <a:solidFill>
                  <a:srgbClr val="7E7E7E"/>
                </a:solidFill>
                <a:latin typeface="Trebuchet MS"/>
                <a:cs typeface="Trebuchet MS"/>
              </a:rPr>
              <a:t>objective</a:t>
            </a:r>
            <a:endParaRPr sz="1200">
              <a:latin typeface="Trebuchet MS"/>
              <a:cs typeface="Trebuchet MS"/>
            </a:endParaRPr>
          </a:p>
        </p:txBody>
      </p:sp>
      <p:sp>
        <p:nvSpPr>
          <p:cNvPr id="7" name="object 7"/>
          <p:cNvSpPr txBox="1"/>
          <p:nvPr/>
        </p:nvSpPr>
        <p:spPr>
          <a:xfrm>
            <a:off x="219076" y="2252282"/>
            <a:ext cx="1711166" cy="193803"/>
          </a:xfrm>
          <a:prstGeom prst="rect">
            <a:avLst/>
          </a:prstGeom>
        </p:spPr>
        <p:txBody>
          <a:bodyPr vert="horz" wrap="square" lIns="0" tIns="9049" rIns="0" bIns="0" rtlCol="0">
            <a:spAutoFit/>
          </a:bodyPr>
          <a:lstStyle/>
          <a:p>
            <a:pPr marL="9525">
              <a:spcBef>
                <a:spcPts val="71"/>
              </a:spcBef>
            </a:pPr>
            <a:r>
              <a:rPr sz="1200" dirty="0">
                <a:solidFill>
                  <a:srgbClr val="7E7E7E"/>
                </a:solidFill>
                <a:latin typeface="Trebuchet MS"/>
                <a:cs typeface="Trebuchet MS"/>
              </a:rPr>
              <a:t>5</a:t>
            </a:r>
            <a:r>
              <a:rPr sz="1200" spc="-34" dirty="0">
                <a:solidFill>
                  <a:srgbClr val="7E7E7E"/>
                </a:solidFill>
                <a:latin typeface="Trebuchet MS"/>
                <a:cs typeface="Trebuchet MS"/>
              </a:rPr>
              <a:t> </a:t>
            </a:r>
            <a:r>
              <a:rPr sz="1200" spc="-41" dirty="0">
                <a:solidFill>
                  <a:srgbClr val="7E7E7E"/>
                </a:solidFill>
                <a:latin typeface="Trebuchet MS"/>
                <a:cs typeface="Trebuchet MS"/>
              </a:rPr>
              <a:t>Upwards</a:t>
            </a:r>
            <a:r>
              <a:rPr sz="1200" spc="-26" dirty="0">
                <a:solidFill>
                  <a:srgbClr val="7E7E7E"/>
                </a:solidFill>
                <a:latin typeface="Trebuchet MS"/>
                <a:cs typeface="Trebuchet MS"/>
              </a:rPr>
              <a:t> </a:t>
            </a:r>
            <a:r>
              <a:rPr sz="1200" spc="-83" dirty="0">
                <a:solidFill>
                  <a:srgbClr val="7E7E7E"/>
                </a:solidFill>
                <a:latin typeface="Trebuchet MS"/>
                <a:cs typeface="Trebuchet MS"/>
              </a:rPr>
              <a:t>and</a:t>
            </a:r>
            <a:r>
              <a:rPr sz="1200" spc="-30" dirty="0">
                <a:solidFill>
                  <a:srgbClr val="7E7E7E"/>
                </a:solidFill>
                <a:latin typeface="Trebuchet MS"/>
                <a:cs typeface="Trebuchet MS"/>
              </a:rPr>
              <a:t> </a:t>
            </a:r>
            <a:r>
              <a:rPr sz="1200" spc="-38" dirty="0">
                <a:solidFill>
                  <a:srgbClr val="7E7E7E"/>
                </a:solidFill>
                <a:latin typeface="Trebuchet MS"/>
                <a:cs typeface="Trebuchet MS"/>
              </a:rPr>
              <a:t>downwards</a:t>
            </a:r>
            <a:endParaRPr sz="1200">
              <a:latin typeface="Trebuchet MS"/>
              <a:cs typeface="Trebuchet MS"/>
            </a:endParaRPr>
          </a:p>
        </p:txBody>
      </p:sp>
      <p:sp>
        <p:nvSpPr>
          <p:cNvPr id="8" name="object 8"/>
          <p:cNvSpPr txBox="1"/>
          <p:nvPr/>
        </p:nvSpPr>
        <p:spPr>
          <a:xfrm>
            <a:off x="219075" y="2618042"/>
            <a:ext cx="1405890" cy="193803"/>
          </a:xfrm>
          <a:prstGeom prst="rect">
            <a:avLst/>
          </a:prstGeom>
        </p:spPr>
        <p:txBody>
          <a:bodyPr vert="horz" wrap="square" lIns="0" tIns="9049" rIns="0" bIns="0" rtlCol="0">
            <a:spAutoFit/>
          </a:bodyPr>
          <a:lstStyle/>
          <a:p>
            <a:pPr marL="9525">
              <a:spcBef>
                <a:spcPts val="71"/>
              </a:spcBef>
            </a:pPr>
            <a:r>
              <a:rPr sz="1200" dirty="0">
                <a:solidFill>
                  <a:srgbClr val="7E7E7E"/>
                </a:solidFill>
                <a:latin typeface="Trebuchet MS"/>
                <a:cs typeface="Trebuchet MS"/>
              </a:rPr>
              <a:t>6</a:t>
            </a:r>
            <a:r>
              <a:rPr sz="1200" spc="-19" dirty="0">
                <a:solidFill>
                  <a:srgbClr val="7E7E7E"/>
                </a:solidFill>
                <a:latin typeface="Trebuchet MS"/>
                <a:cs typeface="Trebuchet MS"/>
              </a:rPr>
              <a:t> </a:t>
            </a:r>
            <a:r>
              <a:rPr sz="1200" spc="-68" dirty="0">
                <a:solidFill>
                  <a:srgbClr val="7E7E7E"/>
                </a:solidFill>
                <a:latin typeface="Trebuchet MS"/>
                <a:cs typeface="Trebuchet MS"/>
              </a:rPr>
              <a:t>Multiple</a:t>
            </a:r>
            <a:r>
              <a:rPr sz="1200" spc="-11" dirty="0">
                <a:solidFill>
                  <a:srgbClr val="7E7E7E"/>
                </a:solidFill>
                <a:latin typeface="Trebuchet MS"/>
                <a:cs typeface="Trebuchet MS"/>
              </a:rPr>
              <a:t> </a:t>
            </a:r>
            <a:r>
              <a:rPr sz="1200" spc="-90" dirty="0">
                <a:solidFill>
                  <a:srgbClr val="7E7E7E"/>
                </a:solidFill>
                <a:latin typeface="Trebuchet MS"/>
                <a:cs typeface="Trebuchet MS"/>
              </a:rPr>
              <a:t>time</a:t>
            </a:r>
            <a:r>
              <a:rPr sz="1200" spc="-11" dirty="0">
                <a:solidFill>
                  <a:srgbClr val="7E7E7E"/>
                </a:solidFill>
                <a:latin typeface="Trebuchet MS"/>
                <a:cs typeface="Trebuchet MS"/>
              </a:rPr>
              <a:t> </a:t>
            </a:r>
            <a:r>
              <a:rPr sz="1200" spc="-64" dirty="0">
                <a:solidFill>
                  <a:srgbClr val="7E7E7E"/>
                </a:solidFill>
                <a:latin typeface="Trebuchet MS"/>
                <a:cs typeface="Trebuchet MS"/>
              </a:rPr>
              <a:t>frames</a:t>
            </a:r>
            <a:endParaRPr sz="1200">
              <a:latin typeface="Trebuchet MS"/>
              <a:cs typeface="Trebuchet MS"/>
            </a:endParaRPr>
          </a:p>
        </p:txBody>
      </p:sp>
      <p:sp>
        <p:nvSpPr>
          <p:cNvPr id="9" name="object 9"/>
          <p:cNvSpPr txBox="1"/>
          <p:nvPr/>
        </p:nvSpPr>
        <p:spPr>
          <a:xfrm>
            <a:off x="219075" y="2983573"/>
            <a:ext cx="1520190" cy="193803"/>
          </a:xfrm>
          <a:prstGeom prst="rect">
            <a:avLst/>
          </a:prstGeom>
        </p:spPr>
        <p:txBody>
          <a:bodyPr vert="horz" wrap="square" lIns="0" tIns="9049" rIns="0" bIns="0" rtlCol="0">
            <a:spAutoFit/>
          </a:bodyPr>
          <a:lstStyle/>
          <a:p>
            <a:pPr marL="9525">
              <a:spcBef>
                <a:spcPts val="71"/>
              </a:spcBef>
            </a:pPr>
            <a:r>
              <a:rPr sz="1200" dirty="0">
                <a:solidFill>
                  <a:srgbClr val="7E7E7E"/>
                </a:solidFill>
                <a:latin typeface="Trebuchet MS"/>
                <a:cs typeface="Trebuchet MS"/>
              </a:rPr>
              <a:t>7</a:t>
            </a:r>
            <a:r>
              <a:rPr sz="1200" spc="-60" dirty="0">
                <a:solidFill>
                  <a:srgbClr val="7E7E7E"/>
                </a:solidFill>
                <a:latin typeface="Trebuchet MS"/>
                <a:cs typeface="Trebuchet MS"/>
              </a:rPr>
              <a:t> </a:t>
            </a:r>
            <a:r>
              <a:rPr sz="1200" spc="-34" dirty="0">
                <a:solidFill>
                  <a:srgbClr val="7E7E7E"/>
                </a:solidFill>
                <a:latin typeface="Trebuchet MS"/>
                <a:cs typeface="Trebuchet MS"/>
              </a:rPr>
              <a:t>Long</a:t>
            </a:r>
            <a:r>
              <a:rPr sz="1200" spc="-38" dirty="0">
                <a:solidFill>
                  <a:srgbClr val="7E7E7E"/>
                </a:solidFill>
                <a:latin typeface="Trebuchet MS"/>
                <a:cs typeface="Trebuchet MS"/>
              </a:rPr>
              <a:t> </a:t>
            </a:r>
            <a:r>
              <a:rPr sz="1200" spc="-56" dirty="0">
                <a:solidFill>
                  <a:srgbClr val="7E7E7E"/>
                </a:solidFill>
                <a:latin typeface="Trebuchet MS"/>
                <a:cs typeface="Trebuchet MS"/>
              </a:rPr>
              <a:t>term</a:t>
            </a:r>
            <a:r>
              <a:rPr sz="1200" spc="-34" dirty="0">
                <a:solidFill>
                  <a:srgbClr val="7E7E7E"/>
                </a:solidFill>
                <a:latin typeface="Trebuchet MS"/>
                <a:cs typeface="Trebuchet MS"/>
              </a:rPr>
              <a:t> </a:t>
            </a:r>
            <a:r>
              <a:rPr sz="1200" spc="-64" dirty="0">
                <a:solidFill>
                  <a:srgbClr val="7E7E7E"/>
                </a:solidFill>
                <a:latin typeface="Trebuchet MS"/>
                <a:cs typeface="Trebuchet MS"/>
              </a:rPr>
              <a:t>contracting</a:t>
            </a:r>
            <a:endParaRPr sz="1200">
              <a:latin typeface="Trebuchet MS"/>
              <a:cs typeface="Trebuchet MS"/>
            </a:endParaRPr>
          </a:p>
        </p:txBody>
      </p:sp>
      <p:sp>
        <p:nvSpPr>
          <p:cNvPr id="10" name="object 10"/>
          <p:cNvSpPr txBox="1"/>
          <p:nvPr/>
        </p:nvSpPr>
        <p:spPr>
          <a:xfrm>
            <a:off x="219076" y="3349752"/>
            <a:ext cx="1815941" cy="193803"/>
          </a:xfrm>
          <a:prstGeom prst="rect">
            <a:avLst/>
          </a:prstGeom>
        </p:spPr>
        <p:txBody>
          <a:bodyPr vert="horz" wrap="square" lIns="0" tIns="9049" rIns="0" bIns="0" rtlCol="0">
            <a:spAutoFit/>
          </a:bodyPr>
          <a:lstStyle/>
          <a:p>
            <a:pPr marL="9525">
              <a:spcBef>
                <a:spcPts val="71"/>
              </a:spcBef>
            </a:pPr>
            <a:r>
              <a:rPr sz="1200" b="1" dirty="0">
                <a:solidFill>
                  <a:srgbClr val="4B5F76"/>
                </a:solidFill>
                <a:latin typeface="Trebuchet MS"/>
                <a:cs typeface="Trebuchet MS"/>
              </a:rPr>
              <a:t>8</a:t>
            </a:r>
            <a:r>
              <a:rPr sz="1200" b="1" spc="-34" dirty="0">
                <a:solidFill>
                  <a:srgbClr val="4B5F76"/>
                </a:solidFill>
                <a:latin typeface="Trebuchet MS"/>
                <a:cs typeface="Trebuchet MS"/>
              </a:rPr>
              <a:t> </a:t>
            </a:r>
            <a:r>
              <a:rPr sz="1200" b="1" dirty="0">
                <a:solidFill>
                  <a:srgbClr val="4B5F76"/>
                </a:solidFill>
                <a:latin typeface="Trebuchet MS"/>
                <a:cs typeface="Trebuchet MS"/>
              </a:rPr>
              <a:t>Day</a:t>
            </a:r>
            <a:r>
              <a:rPr sz="1200" b="1" spc="-38" dirty="0">
                <a:solidFill>
                  <a:srgbClr val="4B5F76"/>
                </a:solidFill>
                <a:latin typeface="Trebuchet MS"/>
                <a:cs typeface="Trebuchet MS"/>
              </a:rPr>
              <a:t> </a:t>
            </a:r>
            <a:r>
              <a:rPr sz="1200" b="1" dirty="0">
                <a:solidFill>
                  <a:srgbClr val="4B5F76"/>
                </a:solidFill>
                <a:latin typeface="Trebuchet MS"/>
                <a:cs typeface="Trebuchet MS"/>
              </a:rPr>
              <a:t>ahead</a:t>
            </a:r>
            <a:r>
              <a:rPr sz="1200" b="1" spc="-15" dirty="0">
                <a:solidFill>
                  <a:srgbClr val="4B5F76"/>
                </a:solidFill>
                <a:latin typeface="Trebuchet MS"/>
                <a:cs typeface="Trebuchet MS"/>
              </a:rPr>
              <a:t> </a:t>
            </a:r>
            <a:r>
              <a:rPr sz="1200" b="1" dirty="0">
                <a:solidFill>
                  <a:srgbClr val="4B5F76"/>
                </a:solidFill>
                <a:latin typeface="Trebuchet MS"/>
                <a:cs typeface="Trebuchet MS"/>
              </a:rPr>
              <a:t>and</a:t>
            </a:r>
            <a:r>
              <a:rPr sz="1200" b="1" spc="-34" dirty="0">
                <a:solidFill>
                  <a:srgbClr val="4B5F76"/>
                </a:solidFill>
                <a:latin typeface="Trebuchet MS"/>
                <a:cs typeface="Trebuchet MS"/>
              </a:rPr>
              <a:t> </a:t>
            </a:r>
            <a:r>
              <a:rPr sz="1200" b="1" spc="-8" dirty="0">
                <a:solidFill>
                  <a:srgbClr val="4B5F76"/>
                </a:solidFill>
                <a:latin typeface="Trebuchet MS"/>
                <a:cs typeface="Trebuchet MS"/>
              </a:rPr>
              <a:t>intraday</a:t>
            </a:r>
            <a:endParaRPr sz="1200">
              <a:latin typeface="Trebuchet MS"/>
              <a:cs typeface="Trebuchet MS"/>
            </a:endParaRPr>
          </a:p>
        </p:txBody>
      </p:sp>
      <p:sp>
        <p:nvSpPr>
          <p:cNvPr id="11" name="object 11"/>
          <p:cNvSpPr txBox="1"/>
          <p:nvPr/>
        </p:nvSpPr>
        <p:spPr>
          <a:xfrm>
            <a:off x="219075" y="3715512"/>
            <a:ext cx="1499711" cy="193803"/>
          </a:xfrm>
          <a:prstGeom prst="rect">
            <a:avLst/>
          </a:prstGeom>
        </p:spPr>
        <p:txBody>
          <a:bodyPr vert="horz" wrap="square" lIns="0" tIns="9049" rIns="0" bIns="0" rtlCol="0">
            <a:spAutoFit/>
          </a:bodyPr>
          <a:lstStyle/>
          <a:p>
            <a:pPr marL="9525">
              <a:spcBef>
                <a:spcPts val="71"/>
              </a:spcBef>
            </a:pPr>
            <a:r>
              <a:rPr sz="1200" spc="-38" dirty="0">
                <a:solidFill>
                  <a:srgbClr val="7E7E7E"/>
                </a:solidFill>
                <a:latin typeface="Trebuchet MS"/>
                <a:cs typeface="Trebuchet MS"/>
              </a:rPr>
              <a:t>9</a:t>
            </a:r>
            <a:r>
              <a:rPr sz="1200" spc="-124" dirty="0">
                <a:solidFill>
                  <a:srgbClr val="7E7E7E"/>
                </a:solidFill>
                <a:latin typeface="Trebuchet MS"/>
                <a:cs typeface="Trebuchet MS"/>
              </a:rPr>
              <a:t> </a:t>
            </a:r>
            <a:r>
              <a:rPr sz="1200" spc="-83" dirty="0">
                <a:solidFill>
                  <a:srgbClr val="7E7E7E"/>
                </a:solidFill>
                <a:latin typeface="Trebuchet MS"/>
                <a:cs typeface="Trebuchet MS"/>
              </a:rPr>
              <a:t>Availability</a:t>
            </a:r>
            <a:r>
              <a:rPr sz="1200" spc="15" dirty="0">
                <a:solidFill>
                  <a:srgbClr val="7E7E7E"/>
                </a:solidFill>
                <a:latin typeface="Trebuchet MS"/>
                <a:cs typeface="Trebuchet MS"/>
              </a:rPr>
              <a:t> </a:t>
            </a:r>
            <a:r>
              <a:rPr sz="1200" spc="-296" dirty="0">
                <a:solidFill>
                  <a:srgbClr val="7E7E7E"/>
                </a:solidFill>
                <a:latin typeface="Trebuchet MS"/>
                <a:cs typeface="Trebuchet MS"/>
              </a:rPr>
              <a:t>/</a:t>
            </a:r>
            <a:r>
              <a:rPr sz="1200" spc="4" dirty="0">
                <a:solidFill>
                  <a:srgbClr val="7E7E7E"/>
                </a:solidFill>
                <a:latin typeface="Trebuchet MS"/>
                <a:cs typeface="Trebuchet MS"/>
              </a:rPr>
              <a:t> </a:t>
            </a:r>
            <a:r>
              <a:rPr sz="1200" spc="-71" dirty="0">
                <a:solidFill>
                  <a:srgbClr val="7E7E7E"/>
                </a:solidFill>
                <a:latin typeface="Trebuchet MS"/>
                <a:cs typeface="Trebuchet MS"/>
              </a:rPr>
              <a:t>utilisation</a:t>
            </a:r>
            <a:endParaRPr sz="1200">
              <a:latin typeface="Trebuchet MS"/>
              <a:cs typeface="Trebuchet MS"/>
            </a:endParaRPr>
          </a:p>
        </p:txBody>
      </p:sp>
      <p:sp>
        <p:nvSpPr>
          <p:cNvPr id="12" name="object 12"/>
          <p:cNvSpPr txBox="1"/>
          <p:nvPr/>
        </p:nvSpPr>
        <p:spPr>
          <a:xfrm>
            <a:off x="219075" y="4081272"/>
            <a:ext cx="2234565" cy="193803"/>
          </a:xfrm>
          <a:prstGeom prst="rect">
            <a:avLst/>
          </a:prstGeom>
        </p:spPr>
        <p:txBody>
          <a:bodyPr vert="horz" wrap="square" lIns="0" tIns="9049" rIns="0" bIns="0" rtlCol="0">
            <a:spAutoFit/>
          </a:bodyPr>
          <a:lstStyle/>
          <a:p>
            <a:pPr marL="9525">
              <a:spcBef>
                <a:spcPts val="71"/>
              </a:spcBef>
            </a:pPr>
            <a:r>
              <a:rPr sz="1200" dirty="0">
                <a:solidFill>
                  <a:srgbClr val="7E7E7E"/>
                </a:solidFill>
                <a:latin typeface="Trebuchet MS"/>
                <a:cs typeface="Trebuchet MS"/>
              </a:rPr>
              <a:t>10</a:t>
            </a:r>
            <a:r>
              <a:rPr sz="1200" spc="-26" dirty="0">
                <a:solidFill>
                  <a:srgbClr val="7E7E7E"/>
                </a:solidFill>
                <a:latin typeface="Trebuchet MS"/>
                <a:cs typeface="Trebuchet MS"/>
              </a:rPr>
              <a:t> </a:t>
            </a:r>
            <a:r>
              <a:rPr sz="1200" spc="-79" dirty="0">
                <a:solidFill>
                  <a:srgbClr val="7E7E7E"/>
                </a:solidFill>
                <a:latin typeface="Trebuchet MS"/>
                <a:cs typeface="Trebuchet MS"/>
              </a:rPr>
              <a:t>Explicitly</a:t>
            </a:r>
            <a:r>
              <a:rPr sz="1200" spc="-23" dirty="0">
                <a:solidFill>
                  <a:srgbClr val="7E7E7E"/>
                </a:solidFill>
                <a:latin typeface="Trebuchet MS"/>
                <a:cs typeface="Trebuchet MS"/>
              </a:rPr>
              <a:t> </a:t>
            </a:r>
            <a:r>
              <a:rPr sz="1200" spc="-71" dirty="0">
                <a:solidFill>
                  <a:srgbClr val="7E7E7E"/>
                </a:solidFill>
                <a:latin typeface="Trebuchet MS"/>
                <a:cs typeface="Trebuchet MS"/>
              </a:rPr>
              <a:t>traded</a:t>
            </a:r>
            <a:r>
              <a:rPr sz="1200" spc="-19" dirty="0">
                <a:solidFill>
                  <a:srgbClr val="7E7E7E"/>
                </a:solidFill>
                <a:latin typeface="Trebuchet MS"/>
                <a:cs typeface="Trebuchet MS"/>
              </a:rPr>
              <a:t> </a:t>
            </a:r>
            <a:r>
              <a:rPr sz="1200" spc="-45" dirty="0">
                <a:solidFill>
                  <a:srgbClr val="7E7E7E"/>
                </a:solidFill>
                <a:latin typeface="Trebuchet MS"/>
                <a:cs typeface="Trebuchet MS"/>
              </a:rPr>
              <a:t>interconnectors</a:t>
            </a:r>
            <a:endParaRPr sz="1200">
              <a:latin typeface="Trebuchet MS"/>
              <a:cs typeface="Trebuchet MS"/>
            </a:endParaRPr>
          </a:p>
        </p:txBody>
      </p:sp>
      <p:sp>
        <p:nvSpPr>
          <p:cNvPr id="13" name="object 13"/>
          <p:cNvSpPr txBox="1"/>
          <p:nvPr/>
        </p:nvSpPr>
        <p:spPr>
          <a:xfrm>
            <a:off x="219075" y="4447260"/>
            <a:ext cx="2016919" cy="193803"/>
          </a:xfrm>
          <a:prstGeom prst="rect">
            <a:avLst/>
          </a:prstGeom>
        </p:spPr>
        <p:txBody>
          <a:bodyPr vert="horz" wrap="square" lIns="0" tIns="9049" rIns="0" bIns="0" rtlCol="0">
            <a:spAutoFit/>
          </a:bodyPr>
          <a:lstStyle/>
          <a:p>
            <a:pPr marL="9525">
              <a:spcBef>
                <a:spcPts val="71"/>
              </a:spcBef>
            </a:pPr>
            <a:r>
              <a:rPr sz="1200" dirty="0">
                <a:solidFill>
                  <a:srgbClr val="7E7E7E"/>
                </a:solidFill>
                <a:latin typeface="Trebuchet MS"/>
                <a:cs typeface="Trebuchet MS"/>
              </a:rPr>
              <a:t>11</a:t>
            </a:r>
            <a:r>
              <a:rPr sz="1200" spc="-56" dirty="0">
                <a:solidFill>
                  <a:srgbClr val="7E7E7E"/>
                </a:solidFill>
                <a:latin typeface="Trebuchet MS"/>
                <a:cs typeface="Trebuchet MS"/>
              </a:rPr>
              <a:t> </a:t>
            </a:r>
            <a:r>
              <a:rPr sz="1200" spc="-49" dirty="0">
                <a:solidFill>
                  <a:srgbClr val="7E7E7E"/>
                </a:solidFill>
                <a:latin typeface="Trebuchet MS"/>
                <a:cs typeface="Trebuchet MS"/>
              </a:rPr>
              <a:t>Interconnector</a:t>
            </a:r>
            <a:r>
              <a:rPr sz="1200" spc="-30" dirty="0">
                <a:solidFill>
                  <a:srgbClr val="7E7E7E"/>
                </a:solidFill>
                <a:latin typeface="Trebuchet MS"/>
                <a:cs typeface="Trebuchet MS"/>
              </a:rPr>
              <a:t> </a:t>
            </a:r>
            <a:r>
              <a:rPr sz="1200" spc="-34" dirty="0">
                <a:solidFill>
                  <a:srgbClr val="7E7E7E"/>
                </a:solidFill>
                <a:latin typeface="Trebuchet MS"/>
                <a:cs typeface="Trebuchet MS"/>
              </a:rPr>
              <a:t>export</a:t>
            </a:r>
            <a:r>
              <a:rPr sz="1200" spc="-53" dirty="0">
                <a:solidFill>
                  <a:srgbClr val="7E7E7E"/>
                </a:solidFill>
                <a:latin typeface="Trebuchet MS"/>
                <a:cs typeface="Trebuchet MS"/>
              </a:rPr>
              <a:t> </a:t>
            </a:r>
            <a:r>
              <a:rPr sz="1200" spc="-26" dirty="0">
                <a:solidFill>
                  <a:srgbClr val="7E7E7E"/>
                </a:solidFill>
                <a:latin typeface="Trebuchet MS"/>
                <a:cs typeface="Trebuchet MS"/>
              </a:rPr>
              <a:t>group</a:t>
            </a:r>
            <a:endParaRPr sz="1200">
              <a:latin typeface="Trebuchet MS"/>
              <a:cs typeface="Trebuchet MS"/>
            </a:endParaRPr>
          </a:p>
        </p:txBody>
      </p:sp>
      <p:sp>
        <p:nvSpPr>
          <p:cNvPr id="14" name="object 14"/>
          <p:cNvSpPr txBox="1"/>
          <p:nvPr/>
        </p:nvSpPr>
        <p:spPr>
          <a:xfrm>
            <a:off x="219075" y="4813020"/>
            <a:ext cx="1707833" cy="193803"/>
          </a:xfrm>
          <a:prstGeom prst="rect">
            <a:avLst/>
          </a:prstGeom>
        </p:spPr>
        <p:txBody>
          <a:bodyPr vert="horz" wrap="square" lIns="0" tIns="9049" rIns="0" bIns="0" rtlCol="0">
            <a:spAutoFit/>
          </a:bodyPr>
          <a:lstStyle/>
          <a:p>
            <a:pPr marL="9525">
              <a:spcBef>
                <a:spcPts val="71"/>
              </a:spcBef>
            </a:pPr>
            <a:r>
              <a:rPr sz="1200" dirty="0">
                <a:solidFill>
                  <a:srgbClr val="7E7E7E"/>
                </a:solidFill>
                <a:latin typeface="Trebuchet MS"/>
                <a:cs typeface="Trebuchet MS"/>
              </a:rPr>
              <a:t>12</a:t>
            </a:r>
            <a:r>
              <a:rPr sz="1200" spc="-75" dirty="0">
                <a:solidFill>
                  <a:srgbClr val="7E7E7E"/>
                </a:solidFill>
                <a:latin typeface="Trebuchet MS"/>
                <a:cs typeface="Trebuchet MS"/>
              </a:rPr>
              <a:t> </a:t>
            </a:r>
            <a:r>
              <a:rPr sz="1200" spc="-49" dirty="0">
                <a:solidFill>
                  <a:srgbClr val="7E7E7E"/>
                </a:solidFill>
                <a:latin typeface="Trebuchet MS"/>
                <a:cs typeface="Trebuchet MS"/>
              </a:rPr>
              <a:t>Understand</a:t>
            </a:r>
            <a:r>
              <a:rPr sz="1200" spc="-45" dirty="0">
                <a:solidFill>
                  <a:srgbClr val="7E7E7E"/>
                </a:solidFill>
                <a:latin typeface="Trebuchet MS"/>
                <a:cs typeface="Trebuchet MS"/>
              </a:rPr>
              <a:t> </a:t>
            </a:r>
            <a:r>
              <a:rPr sz="1200" spc="-56" dirty="0">
                <a:solidFill>
                  <a:srgbClr val="7E7E7E"/>
                </a:solidFill>
                <a:latin typeface="Trebuchet MS"/>
                <a:cs typeface="Trebuchet MS"/>
              </a:rPr>
              <a:t>interactions</a:t>
            </a:r>
            <a:endParaRPr sz="1200">
              <a:latin typeface="Trebuchet MS"/>
              <a:cs typeface="Trebuchet MS"/>
            </a:endParaRPr>
          </a:p>
        </p:txBody>
      </p:sp>
      <p:sp>
        <p:nvSpPr>
          <p:cNvPr id="15" name="object 15"/>
          <p:cNvSpPr txBox="1"/>
          <p:nvPr/>
        </p:nvSpPr>
        <p:spPr>
          <a:xfrm>
            <a:off x="2667761" y="941831"/>
            <a:ext cx="1976438" cy="1937870"/>
          </a:xfrm>
          <a:prstGeom prst="rect">
            <a:avLst/>
          </a:prstGeom>
          <a:solidFill>
            <a:srgbClr val="4B5F76"/>
          </a:solidFill>
          <a:ln w="12700">
            <a:solidFill>
              <a:srgbClr val="1B222D"/>
            </a:solidFill>
          </a:ln>
        </p:spPr>
        <p:txBody>
          <a:bodyPr vert="horz" wrap="square" lIns="0" tIns="54769" rIns="0" bIns="0" rtlCol="0">
            <a:spAutoFit/>
          </a:bodyPr>
          <a:lstStyle/>
          <a:p>
            <a:pPr marL="175736" marR="170974" indent="1429" algn="ctr">
              <a:spcBef>
                <a:spcPts val="431"/>
              </a:spcBef>
            </a:pPr>
            <a:r>
              <a:rPr sz="1350" spc="-26" dirty="0">
                <a:solidFill>
                  <a:srgbClr val="FFFFFF"/>
                </a:solidFill>
                <a:latin typeface="Trebuchet MS"/>
                <a:cs typeface="Trebuchet MS"/>
              </a:rPr>
              <a:t>Day</a:t>
            </a:r>
            <a:r>
              <a:rPr sz="1350" spc="-30" dirty="0">
                <a:solidFill>
                  <a:srgbClr val="FFFFFF"/>
                </a:solidFill>
                <a:latin typeface="Trebuchet MS"/>
                <a:cs typeface="Trebuchet MS"/>
              </a:rPr>
              <a:t> </a:t>
            </a:r>
            <a:r>
              <a:rPr sz="1350" spc="-109" dirty="0">
                <a:solidFill>
                  <a:srgbClr val="FFFFFF"/>
                </a:solidFill>
                <a:latin typeface="Trebuchet MS"/>
                <a:cs typeface="Trebuchet MS"/>
              </a:rPr>
              <a:t>ahead</a:t>
            </a:r>
            <a:r>
              <a:rPr sz="1350" spc="-30" dirty="0">
                <a:solidFill>
                  <a:srgbClr val="FFFFFF"/>
                </a:solidFill>
                <a:latin typeface="Trebuchet MS"/>
                <a:cs typeface="Trebuchet MS"/>
              </a:rPr>
              <a:t> </a:t>
            </a:r>
            <a:r>
              <a:rPr sz="1350" spc="-79" dirty="0">
                <a:solidFill>
                  <a:srgbClr val="FFFFFF"/>
                </a:solidFill>
                <a:latin typeface="Trebuchet MS"/>
                <a:cs typeface="Trebuchet MS"/>
              </a:rPr>
              <a:t>auction</a:t>
            </a:r>
            <a:r>
              <a:rPr sz="1350" spc="-26" dirty="0">
                <a:solidFill>
                  <a:srgbClr val="FFFFFF"/>
                </a:solidFill>
                <a:latin typeface="Trebuchet MS"/>
                <a:cs typeface="Trebuchet MS"/>
              </a:rPr>
              <a:t> </a:t>
            </a:r>
            <a:r>
              <a:rPr sz="1350" spc="-19" dirty="0">
                <a:solidFill>
                  <a:srgbClr val="FFFFFF"/>
                </a:solidFill>
                <a:latin typeface="Trebuchet MS"/>
                <a:cs typeface="Trebuchet MS"/>
              </a:rPr>
              <a:t>for </a:t>
            </a:r>
            <a:r>
              <a:rPr sz="1350" spc="-75" dirty="0">
                <a:solidFill>
                  <a:srgbClr val="FFFFFF"/>
                </a:solidFill>
                <a:latin typeface="Trebuchet MS"/>
                <a:cs typeface="Trebuchet MS"/>
              </a:rPr>
              <a:t>upward</a:t>
            </a:r>
            <a:r>
              <a:rPr sz="1350" spc="-19" dirty="0">
                <a:solidFill>
                  <a:srgbClr val="FFFFFF"/>
                </a:solidFill>
                <a:latin typeface="Trebuchet MS"/>
                <a:cs typeface="Trebuchet MS"/>
              </a:rPr>
              <a:t> </a:t>
            </a:r>
            <a:r>
              <a:rPr sz="1350" spc="-94" dirty="0">
                <a:solidFill>
                  <a:srgbClr val="FFFFFF"/>
                </a:solidFill>
                <a:latin typeface="Trebuchet MS"/>
                <a:cs typeface="Trebuchet MS"/>
              </a:rPr>
              <a:t>and</a:t>
            </a:r>
            <a:r>
              <a:rPr sz="1350" spc="-23" dirty="0">
                <a:solidFill>
                  <a:srgbClr val="FFFFFF"/>
                </a:solidFill>
                <a:latin typeface="Trebuchet MS"/>
                <a:cs typeface="Trebuchet MS"/>
              </a:rPr>
              <a:t> </a:t>
            </a:r>
            <a:r>
              <a:rPr sz="1350" spc="-26" dirty="0">
                <a:solidFill>
                  <a:srgbClr val="FFFFFF"/>
                </a:solidFill>
                <a:latin typeface="Trebuchet MS"/>
                <a:cs typeface="Trebuchet MS"/>
              </a:rPr>
              <a:t>downward </a:t>
            </a:r>
            <a:r>
              <a:rPr sz="1350" spc="-64" dirty="0">
                <a:solidFill>
                  <a:srgbClr val="FFFFFF"/>
                </a:solidFill>
                <a:latin typeface="Trebuchet MS"/>
                <a:cs typeface="Trebuchet MS"/>
              </a:rPr>
              <a:t>constraint</a:t>
            </a:r>
            <a:r>
              <a:rPr sz="1350" spc="-34" dirty="0">
                <a:solidFill>
                  <a:srgbClr val="FFFFFF"/>
                </a:solidFill>
                <a:latin typeface="Trebuchet MS"/>
                <a:cs typeface="Trebuchet MS"/>
              </a:rPr>
              <a:t> </a:t>
            </a:r>
            <a:r>
              <a:rPr sz="1350" spc="-98" dirty="0">
                <a:solidFill>
                  <a:srgbClr val="FFFFFF"/>
                </a:solidFill>
                <a:latin typeface="Trebuchet MS"/>
                <a:cs typeface="Trebuchet MS"/>
              </a:rPr>
              <a:t>management </a:t>
            </a:r>
            <a:r>
              <a:rPr sz="1350" spc="-8" dirty="0">
                <a:solidFill>
                  <a:srgbClr val="FFFFFF"/>
                </a:solidFill>
                <a:latin typeface="Trebuchet MS"/>
                <a:cs typeface="Trebuchet MS"/>
              </a:rPr>
              <a:t>actions</a:t>
            </a:r>
            <a:endParaRPr sz="1350">
              <a:latin typeface="Trebuchet MS"/>
              <a:cs typeface="Trebuchet MS"/>
            </a:endParaRPr>
          </a:p>
          <a:p>
            <a:pPr>
              <a:spcBef>
                <a:spcPts val="53"/>
              </a:spcBef>
            </a:pPr>
            <a:endParaRPr sz="1350">
              <a:latin typeface="Trebuchet MS"/>
              <a:cs typeface="Trebuchet MS"/>
            </a:endParaRPr>
          </a:p>
          <a:p>
            <a:pPr marL="180022" marR="174784" indent="-476" algn="ctr"/>
            <a:r>
              <a:rPr sz="1350" spc="-83" dirty="0">
                <a:solidFill>
                  <a:srgbClr val="FFFFFF"/>
                </a:solidFill>
                <a:latin typeface="Trebuchet MS"/>
                <a:cs typeface="Trebuchet MS"/>
              </a:rPr>
              <a:t>(Likely</a:t>
            </a:r>
            <a:r>
              <a:rPr sz="1350" spc="-139" dirty="0">
                <a:solidFill>
                  <a:srgbClr val="FFFFFF"/>
                </a:solidFill>
                <a:latin typeface="Trebuchet MS"/>
                <a:cs typeface="Trebuchet MS"/>
              </a:rPr>
              <a:t> </a:t>
            </a:r>
            <a:r>
              <a:rPr sz="1350" spc="-116" dirty="0">
                <a:solidFill>
                  <a:srgbClr val="FFFFFF"/>
                </a:solidFill>
                <a:latin typeface="Trebuchet MS"/>
                <a:cs typeface="Trebuchet MS"/>
              </a:rPr>
              <a:t>‘availability</a:t>
            </a:r>
            <a:r>
              <a:rPr sz="1350" spc="4" dirty="0">
                <a:solidFill>
                  <a:srgbClr val="FFFFFF"/>
                </a:solidFill>
                <a:latin typeface="Trebuchet MS"/>
                <a:cs typeface="Trebuchet MS"/>
              </a:rPr>
              <a:t> </a:t>
            </a:r>
            <a:r>
              <a:rPr sz="1350" spc="-375" dirty="0">
                <a:solidFill>
                  <a:srgbClr val="FFFFFF"/>
                </a:solidFill>
                <a:latin typeface="Trebuchet MS"/>
                <a:cs typeface="Trebuchet MS"/>
              </a:rPr>
              <a:t>/</a:t>
            </a:r>
            <a:r>
              <a:rPr sz="1350" spc="-94" dirty="0">
                <a:solidFill>
                  <a:srgbClr val="FFFFFF"/>
                </a:solidFill>
                <a:latin typeface="Trebuchet MS"/>
                <a:cs typeface="Trebuchet MS"/>
              </a:rPr>
              <a:t> utilisation’</a:t>
            </a:r>
            <a:r>
              <a:rPr sz="1350" spc="19" dirty="0">
                <a:solidFill>
                  <a:srgbClr val="FFFFFF"/>
                </a:solidFill>
                <a:latin typeface="Trebuchet MS"/>
                <a:cs typeface="Trebuchet MS"/>
              </a:rPr>
              <a:t> </a:t>
            </a:r>
            <a:r>
              <a:rPr sz="1350" spc="-79" dirty="0">
                <a:solidFill>
                  <a:srgbClr val="FFFFFF"/>
                </a:solidFill>
                <a:latin typeface="Trebuchet MS"/>
                <a:cs typeface="Trebuchet MS"/>
              </a:rPr>
              <a:t>auction</a:t>
            </a:r>
            <a:r>
              <a:rPr sz="1350" spc="23" dirty="0">
                <a:solidFill>
                  <a:srgbClr val="FFFFFF"/>
                </a:solidFill>
                <a:latin typeface="Trebuchet MS"/>
                <a:cs typeface="Trebuchet MS"/>
              </a:rPr>
              <a:t> </a:t>
            </a:r>
            <a:r>
              <a:rPr sz="1350" spc="-60" dirty="0">
                <a:solidFill>
                  <a:srgbClr val="FFFFFF"/>
                </a:solidFill>
                <a:latin typeface="Trebuchet MS"/>
                <a:cs typeface="Trebuchet MS"/>
              </a:rPr>
              <a:t>with </a:t>
            </a:r>
            <a:r>
              <a:rPr sz="1350" spc="-83" dirty="0">
                <a:solidFill>
                  <a:srgbClr val="FFFFFF"/>
                </a:solidFill>
                <a:latin typeface="Trebuchet MS"/>
                <a:cs typeface="Trebuchet MS"/>
              </a:rPr>
              <a:t>utilisation</a:t>
            </a:r>
            <a:r>
              <a:rPr sz="1350" spc="30" dirty="0">
                <a:solidFill>
                  <a:srgbClr val="FFFFFF"/>
                </a:solidFill>
                <a:latin typeface="Trebuchet MS"/>
                <a:cs typeface="Trebuchet MS"/>
              </a:rPr>
              <a:t> </a:t>
            </a:r>
            <a:r>
              <a:rPr sz="1350" spc="-8" dirty="0">
                <a:solidFill>
                  <a:srgbClr val="FFFFFF"/>
                </a:solidFill>
                <a:latin typeface="Trebuchet MS"/>
                <a:cs typeface="Trebuchet MS"/>
              </a:rPr>
              <a:t>dispatched </a:t>
            </a:r>
            <a:r>
              <a:rPr sz="1350" spc="-64" dirty="0">
                <a:solidFill>
                  <a:srgbClr val="FFFFFF"/>
                </a:solidFill>
                <a:latin typeface="Trebuchet MS"/>
                <a:cs typeface="Trebuchet MS"/>
              </a:rPr>
              <a:t>around</a:t>
            </a:r>
            <a:r>
              <a:rPr sz="1350" spc="-19" dirty="0">
                <a:solidFill>
                  <a:srgbClr val="FFFFFF"/>
                </a:solidFill>
                <a:latin typeface="Trebuchet MS"/>
                <a:cs typeface="Trebuchet MS"/>
              </a:rPr>
              <a:t> </a:t>
            </a:r>
            <a:r>
              <a:rPr sz="1350" spc="-113" dirty="0">
                <a:solidFill>
                  <a:srgbClr val="FFFFFF"/>
                </a:solidFill>
                <a:latin typeface="Trebuchet MS"/>
                <a:cs typeface="Trebuchet MS"/>
              </a:rPr>
              <a:t>gate</a:t>
            </a:r>
            <a:r>
              <a:rPr sz="1350" spc="-11" dirty="0">
                <a:solidFill>
                  <a:srgbClr val="FFFFFF"/>
                </a:solidFill>
                <a:latin typeface="Trebuchet MS"/>
                <a:cs typeface="Trebuchet MS"/>
              </a:rPr>
              <a:t> </a:t>
            </a:r>
            <a:r>
              <a:rPr sz="1350" spc="-8" dirty="0">
                <a:solidFill>
                  <a:srgbClr val="FFFFFF"/>
                </a:solidFill>
                <a:latin typeface="Trebuchet MS"/>
                <a:cs typeface="Trebuchet MS"/>
              </a:rPr>
              <a:t>closure)</a:t>
            </a:r>
            <a:endParaRPr sz="1350">
              <a:latin typeface="Trebuchet MS"/>
              <a:cs typeface="Trebuchet MS"/>
            </a:endParaRPr>
          </a:p>
        </p:txBody>
      </p:sp>
      <p:sp>
        <p:nvSpPr>
          <p:cNvPr id="16" name="object 16"/>
          <p:cNvSpPr txBox="1"/>
          <p:nvPr/>
        </p:nvSpPr>
        <p:spPr>
          <a:xfrm>
            <a:off x="4750308" y="941831"/>
            <a:ext cx="1975485" cy="1218282"/>
          </a:xfrm>
          <a:prstGeom prst="rect">
            <a:avLst/>
          </a:prstGeom>
          <a:solidFill>
            <a:srgbClr val="4B5F76"/>
          </a:solidFill>
          <a:ln w="12700">
            <a:solidFill>
              <a:srgbClr val="1B222D"/>
            </a:solidFill>
          </a:ln>
        </p:spPr>
        <p:txBody>
          <a:bodyPr vert="horz" wrap="square" lIns="0" tIns="0" rIns="0" bIns="0" rtlCol="0">
            <a:spAutoFit/>
          </a:bodyPr>
          <a:lstStyle/>
          <a:p>
            <a:pPr>
              <a:lnSpc>
                <a:spcPct val="100000"/>
              </a:lnSpc>
            </a:pPr>
            <a:endParaRPr sz="1350">
              <a:latin typeface="Times New Roman"/>
              <a:cs typeface="Times New Roman"/>
            </a:endParaRPr>
          </a:p>
          <a:p>
            <a:pPr>
              <a:lnSpc>
                <a:spcPct val="100000"/>
              </a:lnSpc>
            </a:pPr>
            <a:endParaRPr sz="1350">
              <a:latin typeface="Times New Roman"/>
              <a:cs typeface="Times New Roman"/>
            </a:endParaRPr>
          </a:p>
          <a:p>
            <a:pPr>
              <a:spcBef>
                <a:spcPts val="1444"/>
              </a:spcBef>
            </a:pPr>
            <a:endParaRPr sz="1350">
              <a:latin typeface="Times New Roman"/>
              <a:cs typeface="Times New Roman"/>
            </a:endParaRPr>
          </a:p>
          <a:p>
            <a:pPr algn="ctr">
              <a:lnSpc>
                <a:spcPct val="100000"/>
              </a:lnSpc>
            </a:pPr>
            <a:r>
              <a:rPr sz="1350" spc="-86" dirty="0">
                <a:solidFill>
                  <a:srgbClr val="FFFFFF"/>
                </a:solidFill>
                <a:latin typeface="Trebuchet MS"/>
                <a:cs typeface="Trebuchet MS"/>
              </a:rPr>
              <a:t>Intraday</a:t>
            </a:r>
            <a:r>
              <a:rPr sz="1350" spc="-26" dirty="0">
                <a:solidFill>
                  <a:srgbClr val="FFFFFF"/>
                </a:solidFill>
                <a:latin typeface="Trebuchet MS"/>
                <a:cs typeface="Trebuchet MS"/>
              </a:rPr>
              <a:t> </a:t>
            </a:r>
            <a:r>
              <a:rPr sz="1350" spc="-79" dirty="0">
                <a:solidFill>
                  <a:srgbClr val="FFFFFF"/>
                </a:solidFill>
                <a:latin typeface="Trebuchet MS"/>
                <a:cs typeface="Trebuchet MS"/>
              </a:rPr>
              <a:t>auction</a:t>
            </a:r>
            <a:r>
              <a:rPr sz="1350" spc="-19" dirty="0">
                <a:solidFill>
                  <a:srgbClr val="FFFFFF"/>
                </a:solidFill>
                <a:latin typeface="Trebuchet MS"/>
                <a:cs typeface="Trebuchet MS"/>
              </a:rPr>
              <a:t> as</a:t>
            </a:r>
            <a:endParaRPr sz="1350">
              <a:latin typeface="Trebuchet MS"/>
              <a:cs typeface="Trebuchet MS"/>
            </a:endParaRPr>
          </a:p>
          <a:p>
            <a:pPr marL="953" algn="ctr"/>
            <a:r>
              <a:rPr sz="1350" spc="-8" dirty="0">
                <a:solidFill>
                  <a:srgbClr val="FFFFFF"/>
                </a:solidFill>
                <a:latin typeface="Trebuchet MS"/>
                <a:cs typeface="Trebuchet MS"/>
              </a:rPr>
              <a:t>required</a:t>
            </a:r>
            <a:endParaRPr sz="1350">
              <a:latin typeface="Trebuchet MS"/>
              <a:cs typeface="Trebuchet MS"/>
            </a:endParaRPr>
          </a:p>
        </p:txBody>
      </p:sp>
      <p:sp>
        <p:nvSpPr>
          <p:cNvPr id="17" name="object 17"/>
          <p:cNvSpPr txBox="1"/>
          <p:nvPr/>
        </p:nvSpPr>
        <p:spPr>
          <a:xfrm>
            <a:off x="6831710" y="941831"/>
            <a:ext cx="1976438" cy="1218282"/>
          </a:xfrm>
          <a:prstGeom prst="rect">
            <a:avLst/>
          </a:prstGeom>
          <a:solidFill>
            <a:srgbClr val="4B5F76"/>
          </a:solidFill>
          <a:ln w="12700">
            <a:solidFill>
              <a:srgbClr val="1B222D"/>
            </a:solidFill>
          </a:ln>
        </p:spPr>
        <p:txBody>
          <a:bodyPr vert="horz" wrap="square" lIns="0" tIns="0" rIns="0" bIns="0" rtlCol="0">
            <a:spAutoFit/>
          </a:bodyPr>
          <a:lstStyle/>
          <a:p>
            <a:pPr>
              <a:lnSpc>
                <a:spcPct val="100000"/>
              </a:lnSpc>
            </a:pPr>
            <a:endParaRPr sz="1350">
              <a:latin typeface="Times New Roman"/>
              <a:cs typeface="Times New Roman"/>
            </a:endParaRPr>
          </a:p>
          <a:p>
            <a:pPr>
              <a:lnSpc>
                <a:spcPct val="100000"/>
              </a:lnSpc>
            </a:pPr>
            <a:endParaRPr sz="1350">
              <a:latin typeface="Times New Roman"/>
              <a:cs typeface="Times New Roman"/>
            </a:endParaRPr>
          </a:p>
          <a:p>
            <a:pPr>
              <a:spcBef>
                <a:spcPts val="1444"/>
              </a:spcBef>
            </a:pPr>
            <a:endParaRPr sz="1350">
              <a:latin typeface="Times New Roman"/>
              <a:cs typeface="Times New Roman"/>
            </a:endParaRPr>
          </a:p>
          <a:p>
            <a:pPr marL="476" algn="ctr"/>
            <a:r>
              <a:rPr sz="1350" spc="-49" dirty="0">
                <a:solidFill>
                  <a:srgbClr val="FFFFFF"/>
                </a:solidFill>
                <a:latin typeface="Trebuchet MS"/>
                <a:cs typeface="Trebuchet MS"/>
              </a:rPr>
              <a:t>Dispatch</a:t>
            </a:r>
            <a:r>
              <a:rPr sz="1350" spc="-34" dirty="0">
                <a:solidFill>
                  <a:srgbClr val="FFFFFF"/>
                </a:solidFill>
                <a:latin typeface="Trebuchet MS"/>
                <a:cs typeface="Trebuchet MS"/>
              </a:rPr>
              <a:t> </a:t>
            </a:r>
            <a:r>
              <a:rPr sz="1350" spc="-116" dirty="0">
                <a:solidFill>
                  <a:srgbClr val="FFFFFF"/>
                </a:solidFill>
                <a:latin typeface="Trebuchet MS"/>
                <a:cs typeface="Trebuchet MS"/>
              </a:rPr>
              <a:t>at</a:t>
            </a:r>
            <a:r>
              <a:rPr sz="1350" spc="-26" dirty="0">
                <a:solidFill>
                  <a:srgbClr val="FFFFFF"/>
                </a:solidFill>
                <a:latin typeface="Trebuchet MS"/>
                <a:cs typeface="Trebuchet MS"/>
              </a:rPr>
              <a:t> </a:t>
            </a:r>
            <a:r>
              <a:rPr sz="1350" dirty="0">
                <a:solidFill>
                  <a:srgbClr val="FFFFFF"/>
                </a:solidFill>
                <a:latin typeface="Trebuchet MS"/>
                <a:cs typeface="Trebuchet MS"/>
              </a:rPr>
              <a:t>or</a:t>
            </a:r>
            <a:r>
              <a:rPr sz="1350" spc="-26" dirty="0">
                <a:solidFill>
                  <a:srgbClr val="FFFFFF"/>
                </a:solidFill>
                <a:latin typeface="Trebuchet MS"/>
                <a:cs typeface="Trebuchet MS"/>
              </a:rPr>
              <a:t> </a:t>
            </a:r>
            <a:r>
              <a:rPr sz="1350" spc="-101" dirty="0">
                <a:solidFill>
                  <a:srgbClr val="FFFFFF"/>
                </a:solidFill>
                <a:latin typeface="Trebuchet MS"/>
                <a:cs typeface="Trebuchet MS"/>
              </a:rPr>
              <a:t>after</a:t>
            </a:r>
            <a:r>
              <a:rPr sz="1350" spc="-26" dirty="0">
                <a:solidFill>
                  <a:srgbClr val="FFFFFF"/>
                </a:solidFill>
                <a:latin typeface="Trebuchet MS"/>
                <a:cs typeface="Trebuchet MS"/>
              </a:rPr>
              <a:t> </a:t>
            </a:r>
            <a:r>
              <a:rPr sz="1350" spc="-15" dirty="0">
                <a:solidFill>
                  <a:srgbClr val="FFFFFF"/>
                </a:solidFill>
                <a:latin typeface="Trebuchet MS"/>
                <a:cs typeface="Trebuchet MS"/>
              </a:rPr>
              <a:t>gate</a:t>
            </a:r>
            <a:endParaRPr sz="1350">
              <a:latin typeface="Trebuchet MS"/>
              <a:cs typeface="Trebuchet MS"/>
            </a:endParaRPr>
          </a:p>
          <a:p>
            <a:pPr algn="ctr">
              <a:lnSpc>
                <a:spcPct val="100000"/>
              </a:lnSpc>
            </a:pPr>
            <a:r>
              <a:rPr sz="1350" spc="-8" dirty="0">
                <a:solidFill>
                  <a:srgbClr val="FFFFFF"/>
                </a:solidFill>
                <a:latin typeface="Trebuchet MS"/>
                <a:cs typeface="Trebuchet MS"/>
              </a:rPr>
              <a:t>closure</a:t>
            </a:r>
            <a:endParaRPr sz="1350">
              <a:latin typeface="Trebuchet MS"/>
              <a:cs typeface="Trebuchet MS"/>
            </a:endParaRPr>
          </a:p>
        </p:txBody>
      </p:sp>
      <p:sp>
        <p:nvSpPr>
          <p:cNvPr id="18" name="object 18"/>
          <p:cNvSpPr txBox="1"/>
          <p:nvPr/>
        </p:nvSpPr>
        <p:spPr>
          <a:xfrm>
            <a:off x="2750629" y="3130772"/>
            <a:ext cx="1811179" cy="632866"/>
          </a:xfrm>
          <a:prstGeom prst="rect">
            <a:avLst/>
          </a:prstGeom>
        </p:spPr>
        <p:txBody>
          <a:bodyPr vert="horz" wrap="square" lIns="0" tIns="9525" rIns="0" bIns="0" rtlCol="0">
            <a:spAutoFit/>
          </a:bodyPr>
          <a:lstStyle/>
          <a:p>
            <a:pPr marL="9525" marR="3810" indent="20479">
              <a:spcBef>
                <a:spcPts val="75"/>
              </a:spcBef>
            </a:pPr>
            <a:r>
              <a:rPr sz="1350" spc="-131" dirty="0">
                <a:solidFill>
                  <a:srgbClr val="4B5F76"/>
                </a:solidFill>
                <a:latin typeface="Trebuchet MS"/>
                <a:cs typeface="Trebuchet MS"/>
              </a:rPr>
              <a:t>E.g.</a:t>
            </a:r>
            <a:r>
              <a:rPr sz="1350" spc="34" dirty="0">
                <a:solidFill>
                  <a:srgbClr val="4B5F76"/>
                </a:solidFill>
                <a:latin typeface="Trebuchet MS"/>
                <a:cs typeface="Trebuchet MS"/>
              </a:rPr>
              <a:t> </a:t>
            </a:r>
            <a:r>
              <a:rPr sz="1350" spc="-38" dirty="0">
                <a:solidFill>
                  <a:srgbClr val="4B5F76"/>
                </a:solidFill>
                <a:latin typeface="Trebuchet MS"/>
                <a:cs typeface="Trebuchet MS"/>
              </a:rPr>
              <a:t>Auction</a:t>
            </a:r>
            <a:r>
              <a:rPr sz="1350" spc="-56" dirty="0">
                <a:solidFill>
                  <a:srgbClr val="4B5F76"/>
                </a:solidFill>
                <a:latin typeface="Trebuchet MS"/>
                <a:cs typeface="Trebuchet MS"/>
              </a:rPr>
              <a:t> </a:t>
            </a:r>
            <a:r>
              <a:rPr sz="1350" spc="-90" dirty="0">
                <a:solidFill>
                  <a:srgbClr val="4B5F76"/>
                </a:solidFill>
                <a:latin typeface="Trebuchet MS"/>
                <a:cs typeface="Trebuchet MS"/>
              </a:rPr>
              <a:t>held</a:t>
            </a:r>
            <a:r>
              <a:rPr sz="1350" spc="-34" dirty="0">
                <a:solidFill>
                  <a:srgbClr val="4B5F76"/>
                </a:solidFill>
                <a:latin typeface="Trebuchet MS"/>
                <a:cs typeface="Trebuchet MS"/>
              </a:rPr>
              <a:t> </a:t>
            </a:r>
            <a:r>
              <a:rPr sz="1350" spc="-116" dirty="0">
                <a:solidFill>
                  <a:srgbClr val="4B5F76"/>
                </a:solidFill>
                <a:latin typeface="Trebuchet MS"/>
                <a:cs typeface="Trebuchet MS"/>
              </a:rPr>
              <a:t>at</a:t>
            </a:r>
            <a:r>
              <a:rPr sz="1350" spc="-34" dirty="0">
                <a:solidFill>
                  <a:srgbClr val="4B5F76"/>
                </a:solidFill>
                <a:latin typeface="Trebuchet MS"/>
                <a:cs typeface="Trebuchet MS"/>
              </a:rPr>
              <a:t> </a:t>
            </a:r>
            <a:r>
              <a:rPr sz="1350" dirty="0">
                <a:solidFill>
                  <a:srgbClr val="4B5F76"/>
                </a:solidFill>
                <a:latin typeface="Trebuchet MS"/>
                <a:cs typeface="Trebuchet MS"/>
              </a:rPr>
              <a:t>7</a:t>
            </a:r>
            <a:r>
              <a:rPr sz="1350" spc="-45" dirty="0">
                <a:solidFill>
                  <a:srgbClr val="4B5F76"/>
                </a:solidFill>
                <a:latin typeface="Trebuchet MS"/>
                <a:cs typeface="Trebuchet MS"/>
              </a:rPr>
              <a:t> </a:t>
            </a:r>
            <a:r>
              <a:rPr sz="1350" spc="-19" dirty="0">
                <a:solidFill>
                  <a:srgbClr val="4B5F76"/>
                </a:solidFill>
                <a:latin typeface="Trebuchet MS"/>
                <a:cs typeface="Trebuchet MS"/>
              </a:rPr>
              <a:t>am </a:t>
            </a:r>
            <a:r>
              <a:rPr sz="1350" spc="-56" dirty="0">
                <a:solidFill>
                  <a:srgbClr val="4B5F76"/>
                </a:solidFill>
                <a:latin typeface="Trebuchet MS"/>
                <a:cs typeface="Trebuchet MS"/>
              </a:rPr>
              <a:t>for</a:t>
            </a:r>
            <a:r>
              <a:rPr sz="1350" spc="-49" dirty="0">
                <a:solidFill>
                  <a:srgbClr val="4B5F76"/>
                </a:solidFill>
                <a:latin typeface="Trebuchet MS"/>
                <a:cs typeface="Trebuchet MS"/>
              </a:rPr>
              <a:t> </a:t>
            </a:r>
            <a:r>
              <a:rPr sz="1350" spc="-124" dirty="0">
                <a:solidFill>
                  <a:srgbClr val="4B5F76"/>
                </a:solidFill>
                <a:latin typeface="Trebuchet MS"/>
                <a:cs typeface="Trebuchet MS"/>
              </a:rPr>
              <a:t>all</a:t>
            </a:r>
            <a:r>
              <a:rPr sz="1350" spc="-23" dirty="0">
                <a:solidFill>
                  <a:srgbClr val="4B5F76"/>
                </a:solidFill>
                <a:latin typeface="Trebuchet MS"/>
                <a:cs typeface="Trebuchet MS"/>
              </a:rPr>
              <a:t> </a:t>
            </a:r>
            <a:r>
              <a:rPr sz="1350" spc="-19" dirty="0">
                <a:solidFill>
                  <a:srgbClr val="4B5F76"/>
                </a:solidFill>
                <a:latin typeface="Trebuchet MS"/>
                <a:cs typeface="Trebuchet MS"/>
              </a:rPr>
              <a:t>hours</a:t>
            </a:r>
            <a:r>
              <a:rPr sz="1350" spc="-34" dirty="0">
                <a:solidFill>
                  <a:srgbClr val="4B5F76"/>
                </a:solidFill>
                <a:latin typeface="Trebuchet MS"/>
                <a:cs typeface="Trebuchet MS"/>
              </a:rPr>
              <a:t> </a:t>
            </a:r>
            <a:r>
              <a:rPr sz="1350" spc="-94" dirty="0">
                <a:solidFill>
                  <a:srgbClr val="4B5F76"/>
                </a:solidFill>
                <a:latin typeface="Trebuchet MS"/>
                <a:cs typeface="Trebuchet MS"/>
              </a:rPr>
              <a:t>the</a:t>
            </a:r>
            <a:r>
              <a:rPr sz="1350" spc="-30" dirty="0">
                <a:solidFill>
                  <a:srgbClr val="4B5F76"/>
                </a:solidFill>
                <a:latin typeface="Trebuchet MS"/>
                <a:cs typeface="Trebuchet MS"/>
              </a:rPr>
              <a:t> </a:t>
            </a:r>
            <a:r>
              <a:rPr sz="1350" spc="-68" dirty="0">
                <a:solidFill>
                  <a:srgbClr val="4B5F76"/>
                </a:solidFill>
                <a:latin typeface="Trebuchet MS"/>
                <a:cs typeface="Trebuchet MS"/>
              </a:rPr>
              <a:t>following</a:t>
            </a:r>
            <a:endParaRPr sz="1350">
              <a:latin typeface="Trebuchet MS"/>
              <a:cs typeface="Trebuchet MS"/>
            </a:endParaRPr>
          </a:p>
          <a:p>
            <a:pPr marL="791051"/>
            <a:r>
              <a:rPr sz="1350" spc="-19" dirty="0">
                <a:solidFill>
                  <a:srgbClr val="4B5F76"/>
                </a:solidFill>
                <a:latin typeface="Trebuchet MS"/>
                <a:cs typeface="Trebuchet MS"/>
              </a:rPr>
              <a:t>day</a:t>
            </a:r>
            <a:endParaRPr sz="1350">
              <a:latin typeface="Trebuchet MS"/>
              <a:cs typeface="Trebuchet MS"/>
            </a:endParaRPr>
          </a:p>
        </p:txBody>
      </p:sp>
      <p:sp>
        <p:nvSpPr>
          <p:cNvPr id="19" name="object 19"/>
          <p:cNvSpPr txBox="1"/>
          <p:nvPr/>
        </p:nvSpPr>
        <p:spPr>
          <a:xfrm>
            <a:off x="4866989" y="3130772"/>
            <a:ext cx="1741170" cy="632866"/>
          </a:xfrm>
          <a:prstGeom prst="rect">
            <a:avLst/>
          </a:prstGeom>
        </p:spPr>
        <p:txBody>
          <a:bodyPr vert="horz" wrap="square" lIns="0" tIns="9525" rIns="0" bIns="0" rtlCol="0">
            <a:spAutoFit/>
          </a:bodyPr>
          <a:lstStyle/>
          <a:p>
            <a:pPr marL="9525" marR="3810" indent="132398">
              <a:spcBef>
                <a:spcPts val="75"/>
              </a:spcBef>
            </a:pPr>
            <a:r>
              <a:rPr sz="1350" spc="-94" dirty="0">
                <a:solidFill>
                  <a:srgbClr val="4B5F76"/>
                </a:solidFill>
                <a:latin typeface="Trebuchet MS"/>
                <a:cs typeface="Trebuchet MS"/>
              </a:rPr>
              <a:t>E.g.</a:t>
            </a:r>
            <a:r>
              <a:rPr sz="1350" spc="116" dirty="0">
                <a:solidFill>
                  <a:srgbClr val="4B5F76"/>
                </a:solidFill>
                <a:latin typeface="Trebuchet MS"/>
                <a:cs typeface="Trebuchet MS"/>
              </a:rPr>
              <a:t> </a:t>
            </a:r>
            <a:r>
              <a:rPr sz="1350" dirty="0">
                <a:solidFill>
                  <a:srgbClr val="4B5F76"/>
                </a:solidFill>
                <a:latin typeface="Trebuchet MS"/>
                <a:cs typeface="Trebuchet MS"/>
              </a:rPr>
              <a:t>2</a:t>
            </a:r>
            <a:r>
              <a:rPr sz="1350" spc="-94" dirty="0">
                <a:solidFill>
                  <a:srgbClr val="4B5F76"/>
                </a:solidFill>
                <a:latin typeface="Trebuchet MS"/>
                <a:cs typeface="Trebuchet MS"/>
              </a:rPr>
              <a:t> </a:t>
            </a:r>
            <a:r>
              <a:rPr sz="1350" dirty="0">
                <a:solidFill>
                  <a:srgbClr val="4B5F76"/>
                </a:solidFill>
                <a:latin typeface="Trebuchet MS"/>
                <a:cs typeface="Trebuchet MS"/>
              </a:rPr>
              <a:t>or</a:t>
            </a:r>
            <a:r>
              <a:rPr sz="1350" spc="-86" dirty="0">
                <a:solidFill>
                  <a:srgbClr val="4B5F76"/>
                </a:solidFill>
                <a:latin typeface="Trebuchet MS"/>
                <a:cs typeface="Trebuchet MS"/>
              </a:rPr>
              <a:t> </a:t>
            </a:r>
            <a:r>
              <a:rPr sz="1350" dirty="0">
                <a:solidFill>
                  <a:srgbClr val="4B5F76"/>
                </a:solidFill>
                <a:latin typeface="Trebuchet MS"/>
                <a:cs typeface="Trebuchet MS"/>
              </a:rPr>
              <a:t>3</a:t>
            </a:r>
            <a:r>
              <a:rPr sz="1350" spc="-90" dirty="0">
                <a:solidFill>
                  <a:srgbClr val="4B5F76"/>
                </a:solidFill>
                <a:latin typeface="Trebuchet MS"/>
                <a:cs typeface="Trebuchet MS"/>
              </a:rPr>
              <a:t> </a:t>
            </a:r>
            <a:r>
              <a:rPr sz="1350" spc="-15" dirty="0">
                <a:solidFill>
                  <a:srgbClr val="4B5F76"/>
                </a:solidFill>
                <a:latin typeface="Trebuchet MS"/>
                <a:cs typeface="Trebuchet MS"/>
              </a:rPr>
              <a:t>additional </a:t>
            </a:r>
            <a:r>
              <a:rPr sz="1350" spc="-79" dirty="0">
                <a:solidFill>
                  <a:srgbClr val="4B5F76"/>
                </a:solidFill>
                <a:latin typeface="Trebuchet MS"/>
                <a:cs typeface="Trebuchet MS"/>
              </a:rPr>
              <a:t>auction</a:t>
            </a:r>
            <a:r>
              <a:rPr sz="1350" spc="-45" dirty="0">
                <a:solidFill>
                  <a:srgbClr val="4B5F76"/>
                </a:solidFill>
                <a:latin typeface="Trebuchet MS"/>
                <a:cs typeface="Trebuchet MS"/>
              </a:rPr>
              <a:t> </a:t>
            </a:r>
            <a:r>
              <a:rPr sz="1350" spc="-71" dirty="0">
                <a:solidFill>
                  <a:srgbClr val="4B5F76"/>
                </a:solidFill>
                <a:latin typeface="Trebuchet MS"/>
                <a:cs typeface="Trebuchet MS"/>
              </a:rPr>
              <a:t>with</a:t>
            </a:r>
            <a:r>
              <a:rPr sz="1350" spc="-15" dirty="0">
                <a:solidFill>
                  <a:srgbClr val="4B5F76"/>
                </a:solidFill>
                <a:latin typeface="Trebuchet MS"/>
                <a:cs typeface="Trebuchet MS"/>
              </a:rPr>
              <a:t> </a:t>
            </a:r>
            <a:r>
              <a:rPr sz="1350" spc="-94" dirty="0">
                <a:solidFill>
                  <a:srgbClr val="4B5F76"/>
                </a:solidFill>
                <a:latin typeface="Trebuchet MS"/>
                <a:cs typeface="Trebuchet MS"/>
              </a:rPr>
              <a:t>last</a:t>
            </a:r>
            <a:r>
              <a:rPr sz="1350" spc="-30" dirty="0">
                <a:solidFill>
                  <a:srgbClr val="4B5F76"/>
                </a:solidFill>
                <a:latin typeface="Trebuchet MS"/>
                <a:cs typeface="Trebuchet MS"/>
              </a:rPr>
              <a:t> </a:t>
            </a:r>
            <a:r>
              <a:rPr sz="1350" dirty="0">
                <a:solidFill>
                  <a:srgbClr val="4B5F76"/>
                </a:solidFill>
                <a:latin typeface="Trebuchet MS"/>
                <a:cs typeface="Trebuchet MS"/>
              </a:rPr>
              <a:t>3</a:t>
            </a:r>
            <a:r>
              <a:rPr sz="1350" spc="-38" dirty="0">
                <a:solidFill>
                  <a:srgbClr val="4B5F76"/>
                </a:solidFill>
                <a:latin typeface="Trebuchet MS"/>
                <a:cs typeface="Trebuchet MS"/>
              </a:rPr>
              <a:t> </a:t>
            </a:r>
            <a:r>
              <a:rPr sz="1350" spc="-23" dirty="0">
                <a:solidFill>
                  <a:srgbClr val="4B5F76"/>
                </a:solidFill>
                <a:latin typeface="Trebuchet MS"/>
                <a:cs typeface="Trebuchet MS"/>
              </a:rPr>
              <a:t>hours</a:t>
            </a:r>
            <a:endParaRPr sz="1350">
              <a:latin typeface="Trebuchet MS"/>
              <a:cs typeface="Trebuchet MS"/>
            </a:endParaRPr>
          </a:p>
          <a:p>
            <a:pPr marL="134779"/>
            <a:r>
              <a:rPr sz="1350" spc="-109" dirty="0">
                <a:solidFill>
                  <a:srgbClr val="4B5F76"/>
                </a:solidFill>
                <a:latin typeface="Trebuchet MS"/>
                <a:cs typeface="Trebuchet MS"/>
              </a:rPr>
              <a:t>ahead</a:t>
            </a:r>
            <a:r>
              <a:rPr sz="1350" spc="-26" dirty="0">
                <a:solidFill>
                  <a:srgbClr val="4B5F76"/>
                </a:solidFill>
                <a:latin typeface="Trebuchet MS"/>
                <a:cs typeface="Trebuchet MS"/>
              </a:rPr>
              <a:t> </a:t>
            </a:r>
            <a:r>
              <a:rPr sz="1350" spc="-79" dirty="0">
                <a:solidFill>
                  <a:srgbClr val="4B5F76"/>
                </a:solidFill>
                <a:latin typeface="Trebuchet MS"/>
                <a:cs typeface="Trebuchet MS"/>
              </a:rPr>
              <a:t>of</a:t>
            </a:r>
            <a:r>
              <a:rPr sz="1350" spc="-19" dirty="0">
                <a:solidFill>
                  <a:srgbClr val="4B5F76"/>
                </a:solidFill>
                <a:latin typeface="Trebuchet MS"/>
                <a:cs typeface="Trebuchet MS"/>
              </a:rPr>
              <a:t> </a:t>
            </a:r>
            <a:r>
              <a:rPr sz="1350" spc="-113" dirty="0">
                <a:solidFill>
                  <a:srgbClr val="4B5F76"/>
                </a:solidFill>
                <a:latin typeface="Trebuchet MS"/>
                <a:cs typeface="Trebuchet MS"/>
              </a:rPr>
              <a:t>gate</a:t>
            </a:r>
            <a:r>
              <a:rPr sz="1350" spc="-15" dirty="0">
                <a:solidFill>
                  <a:srgbClr val="4B5F76"/>
                </a:solidFill>
                <a:latin typeface="Trebuchet MS"/>
                <a:cs typeface="Trebuchet MS"/>
              </a:rPr>
              <a:t> </a:t>
            </a:r>
            <a:r>
              <a:rPr sz="1350" spc="-8" dirty="0">
                <a:solidFill>
                  <a:srgbClr val="4B5F76"/>
                </a:solidFill>
                <a:latin typeface="Trebuchet MS"/>
                <a:cs typeface="Trebuchet MS"/>
              </a:rPr>
              <a:t>closure</a:t>
            </a:r>
            <a:endParaRPr sz="1350">
              <a:latin typeface="Trebuchet MS"/>
              <a:cs typeface="Trebuchet MS"/>
            </a:endParaRPr>
          </a:p>
        </p:txBody>
      </p:sp>
      <p:sp>
        <p:nvSpPr>
          <p:cNvPr id="20" name="object 20"/>
          <p:cNvSpPr txBox="1"/>
          <p:nvPr/>
        </p:nvSpPr>
        <p:spPr>
          <a:xfrm>
            <a:off x="6831330" y="3130772"/>
            <a:ext cx="1764030" cy="632866"/>
          </a:xfrm>
          <a:prstGeom prst="rect">
            <a:avLst/>
          </a:prstGeom>
        </p:spPr>
        <p:txBody>
          <a:bodyPr vert="horz" wrap="square" lIns="0" tIns="9525" rIns="0" bIns="0" rtlCol="0">
            <a:spAutoFit/>
          </a:bodyPr>
          <a:lstStyle/>
          <a:p>
            <a:pPr marL="9525" marR="3810" algn="ctr">
              <a:spcBef>
                <a:spcPts val="75"/>
              </a:spcBef>
            </a:pPr>
            <a:r>
              <a:rPr sz="1350" spc="-49" dirty="0">
                <a:solidFill>
                  <a:srgbClr val="4B5F76"/>
                </a:solidFill>
                <a:latin typeface="Trebuchet MS"/>
                <a:cs typeface="Trebuchet MS"/>
              </a:rPr>
              <a:t>Dispatch</a:t>
            </a:r>
            <a:r>
              <a:rPr sz="1350" spc="-45" dirty="0">
                <a:solidFill>
                  <a:srgbClr val="4B5F76"/>
                </a:solidFill>
                <a:latin typeface="Trebuchet MS"/>
                <a:cs typeface="Trebuchet MS"/>
              </a:rPr>
              <a:t> </a:t>
            </a:r>
            <a:r>
              <a:rPr sz="1350" spc="-60" dirty="0">
                <a:solidFill>
                  <a:srgbClr val="4B5F76"/>
                </a:solidFill>
                <a:latin typeface="Trebuchet MS"/>
                <a:cs typeface="Trebuchet MS"/>
              </a:rPr>
              <a:t>instruction</a:t>
            </a:r>
            <a:r>
              <a:rPr sz="1350" spc="-26" dirty="0">
                <a:solidFill>
                  <a:srgbClr val="4B5F76"/>
                </a:solidFill>
                <a:latin typeface="Trebuchet MS"/>
                <a:cs typeface="Trebuchet MS"/>
              </a:rPr>
              <a:t> </a:t>
            </a:r>
            <a:r>
              <a:rPr sz="1350" spc="-56" dirty="0">
                <a:solidFill>
                  <a:srgbClr val="4B5F76"/>
                </a:solidFill>
                <a:latin typeface="Trebuchet MS"/>
                <a:cs typeface="Trebuchet MS"/>
              </a:rPr>
              <a:t>sent </a:t>
            </a:r>
            <a:r>
              <a:rPr sz="1350" spc="-75" dirty="0">
                <a:solidFill>
                  <a:srgbClr val="4B5F76"/>
                </a:solidFill>
                <a:latin typeface="Trebuchet MS"/>
                <a:cs typeface="Trebuchet MS"/>
              </a:rPr>
              <a:t>with</a:t>
            </a:r>
            <a:r>
              <a:rPr sz="1350" spc="-30" dirty="0">
                <a:solidFill>
                  <a:srgbClr val="4B5F76"/>
                </a:solidFill>
                <a:latin typeface="Trebuchet MS"/>
                <a:cs typeface="Trebuchet MS"/>
              </a:rPr>
              <a:t> </a:t>
            </a:r>
            <a:r>
              <a:rPr sz="1350" spc="-86" dirty="0">
                <a:solidFill>
                  <a:srgbClr val="4B5F76"/>
                </a:solidFill>
                <a:latin typeface="Trebuchet MS"/>
                <a:cs typeface="Trebuchet MS"/>
              </a:rPr>
              <a:t>circa</a:t>
            </a:r>
            <a:r>
              <a:rPr sz="1350" spc="-30" dirty="0">
                <a:solidFill>
                  <a:srgbClr val="4B5F76"/>
                </a:solidFill>
                <a:latin typeface="Trebuchet MS"/>
                <a:cs typeface="Trebuchet MS"/>
              </a:rPr>
              <a:t> </a:t>
            </a:r>
            <a:r>
              <a:rPr sz="1350" spc="-26" dirty="0">
                <a:solidFill>
                  <a:srgbClr val="4B5F76"/>
                </a:solidFill>
                <a:latin typeface="Trebuchet MS"/>
                <a:cs typeface="Trebuchet MS"/>
              </a:rPr>
              <a:t>30</a:t>
            </a:r>
            <a:r>
              <a:rPr sz="1350" spc="-53" dirty="0">
                <a:solidFill>
                  <a:srgbClr val="4B5F76"/>
                </a:solidFill>
                <a:latin typeface="Trebuchet MS"/>
                <a:cs typeface="Trebuchet MS"/>
              </a:rPr>
              <a:t> </a:t>
            </a:r>
            <a:r>
              <a:rPr sz="1350" spc="-8" dirty="0">
                <a:solidFill>
                  <a:srgbClr val="4B5F76"/>
                </a:solidFill>
                <a:latin typeface="Trebuchet MS"/>
                <a:cs typeface="Trebuchet MS"/>
              </a:rPr>
              <a:t>minutes notice</a:t>
            </a:r>
            <a:endParaRPr sz="1350">
              <a:latin typeface="Trebuchet MS"/>
              <a:cs typeface="Trebuchet MS"/>
            </a:endParaRPr>
          </a:p>
        </p:txBody>
      </p:sp>
      <p:sp>
        <p:nvSpPr>
          <p:cNvPr id="21" name="object 21"/>
          <p:cNvSpPr txBox="1"/>
          <p:nvPr/>
        </p:nvSpPr>
        <p:spPr>
          <a:xfrm>
            <a:off x="2727770" y="4134078"/>
            <a:ext cx="5065394" cy="840615"/>
          </a:xfrm>
          <a:prstGeom prst="rect">
            <a:avLst/>
          </a:prstGeom>
        </p:spPr>
        <p:txBody>
          <a:bodyPr vert="horz" wrap="square" lIns="0" tIns="9525" rIns="0" bIns="0" rtlCol="0">
            <a:spAutoFit/>
          </a:bodyPr>
          <a:lstStyle/>
          <a:p>
            <a:pPr marL="224314" indent="-214789">
              <a:spcBef>
                <a:spcPts val="75"/>
              </a:spcBef>
              <a:buFont typeface="Arial"/>
              <a:buChar char="•"/>
              <a:tabLst>
                <a:tab pos="224314" algn="l"/>
              </a:tabLst>
            </a:pPr>
            <a:r>
              <a:rPr sz="1350" spc="-64" dirty="0">
                <a:latin typeface="Trebuchet MS"/>
                <a:cs typeface="Trebuchet MS"/>
              </a:rPr>
              <a:t>Very</a:t>
            </a:r>
            <a:r>
              <a:rPr sz="1350" spc="-23" dirty="0">
                <a:latin typeface="Trebuchet MS"/>
                <a:cs typeface="Trebuchet MS"/>
              </a:rPr>
              <a:t> </a:t>
            </a:r>
            <a:r>
              <a:rPr sz="1350" spc="-79" dirty="0">
                <a:latin typeface="Trebuchet MS"/>
                <a:cs typeface="Trebuchet MS"/>
              </a:rPr>
              <a:t>similar</a:t>
            </a:r>
            <a:r>
              <a:rPr sz="1350" spc="-34" dirty="0">
                <a:latin typeface="Trebuchet MS"/>
                <a:cs typeface="Trebuchet MS"/>
              </a:rPr>
              <a:t> </a:t>
            </a:r>
            <a:r>
              <a:rPr sz="1350" dirty="0">
                <a:latin typeface="Trebuchet MS"/>
                <a:cs typeface="Trebuchet MS"/>
              </a:rPr>
              <a:t>to</a:t>
            </a:r>
            <a:r>
              <a:rPr sz="1350" spc="-30" dirty="0">
                <a:latin typeface="Trebuchet MS"/>
                <a:cs typeface="Trebuchet MS"/>
              </a:rPr>
              <a:t> </a:t>
            </a:r>
            <a:r>
              <a:rPr sz="1350" spc="-64" dirty="0">
                <a:latin typeface="Trebuchet MS"/>
                <a:cs typeface="Trebuchet MS"/>
              </a:rPr>
              <a:t>current</a:t>
            </a:r>
            <a:r>
              <a:rPr sz="1350" spc="-23" dirty="0">
                <a:latin typeface="Trebuchet MS"/>
                <a:cs typeface="Trebuchet MS"/>
              </a:rPr>
              <a:t> </a:t>
            </a:r>
            <a:r>
              <a:rPr sz="1350" spc="-90" dirty="0">
                <a:latin typeface="Trebuchet MS"/>
                <a:cs typeface="Trebuchet MS"/>
              </a:rPr>
              <a:t>ancillary</a:t>
            </a:r>
            <a:r>
              <a:rPr sz="1350" spc="-26" dirty="0">
                <a:latin typeface="Trebuchet MS"/>
                <a:cs typeface="Trebuchet MS"/>
              </a:rPr>
              <a:t> </a:t>
            </a:r>
            <a:r>
              <a:rPr sz="1350" spc="-64" dirty="0">
                <a:latin typeface="Trebuchet MS"/>
                <a:cs typeface="Trebuchet MS"/>
              </a:rPr>
              <a:t>service</a:t>
            </a:r>
            <a:r>
              <a:rPr sz="1350" spc="-19" dirty="0">
                <a:latin typeface="Trebuchet MS"/>
                <a:cs typeface="Trebuchet MS"/>
              </a:rPr>
              <a:t> </a:t>
            </a:r>
            <a:r>
              <a:rPr sz="1350" spc="-8" dirty="0">
                <a:latin typeface="Trebuchet MS"/>
                <a:cs typeface="Trebuchet MS"/>
              </a:rPr>
              <a:t>market</a:t>
            </a:r>
            <a:endParaRPr sz="1350">
              <a:latin typeface="Trebuchet MS"/>
              <a:cs typeface="Trebuchet MS"/>
            </a:endParaRPr>
          </a:p>
          <a:p>
            <a:pPr marL="224314" indent="-214789">
              <a:buFont typeface="Arial"/>
              <a:buChar char="•"/>
              <a:tabLst>
                <a:tab pos="224314" algn="l"/>
              </a:tabLst>
            </a:pPr>
            <a:r>
              <a:rPr sz="1350" spc="-71" dirty="0">
                <a:latin typeface="Trebuchet MS"/>
                <a:cs typeface="Trebuchet MS"/>
              </a:rPr>
              <a:t>Based</a:t>
            </a:r>
            <a:r>
              <a:rPr sz="1350" spc="-45" dirty="0">
                <a:latin typeface="Trebuchet MS"/>
                <a:cs typeface="Trebuchet MS"/>
              </a:rPr>
              <a:t> </a:t>
            </a:r>
            <a:r>
              <a:rPr sz="1350" spc="-68" dirty="0">
                <a:latin typeface="Trebuchet MS"/>
                <a:cs typeface="Trebuchet MS"/>
              </a:rPr>
              <a:t>closely</a:t>
            </a:r>
            <a:r>
              <a:rPr sz="1350" spc="-53" dirty="0">
                <a:latin typeface="Trebuchet MS"/>
                <a:cs typeface="Trebuchet MS"/>
              </a:rPr>
              <a:t> </a:t>
            </a:r>
            <a:r>
              <a:rPr sz="1350" dirty="0">
                <a:latin typeface="Trebuchet MS"/>
                <a:cs typeface="Trebuchet MS"/>
              </a:rPr>
              <a:t>on</a:t>
            </a:r>
            <a:r>
              <a:rPr sz="1350" spc="-38" dirty="0">
                <a:latin typeface="Trebuchet MS"/>
                <a:cs typeface="Trebuchet MS"/>
              </a:rPr>
              <a:t> </a:t>
            </a:r>
            <a:r>
              <a:rPr sz="1350" spc="-94" dirty="0">
                <a:latin typeface="Trebuchet MS"/>
                <a:cs typeface="Trebuchet MS"/>
              </a:rPr>
              <a:t>the</a:t>
            </a:r>
            <a:r>
              <a:rPr sz="1350" spc="-34" dirty="0">
                <a:latin typeface="Trebuchet MS"/>
                <a:cs typeface="Trebuchet MS"/>
              </a:rPr>
              <a:t> </a:t>
            </a:r>
            <a:r>
              <a:rPr sz="1350" spc="-75" dirty="0">
                <a:latin typeface="Trebuchet MS"/>
                <a:cs typeface="Trebuchet MS"/>
              </a:rPr>
              <a:t>new</a:t>
            </a:r>
            <a:r>
              <a:rPr sz="1350" spc="-30" dirty="0">
                <a:latin typeface="Trebuchet MS"/>
                <a:cs typeface="Trebuchet MS"/>
              </a:rPr>
              <a:t> </a:t>
            </a:r>
            <a:r>
              <a:rPr sz="1350" spc="-90" dirty="0">
                <a:latin typeface="Trebuchet MS"/>
                <a:cs typeface="Trebuchet MS"/>
              </a:rPr>
              <a:t>Balancing</a:t>
            </a:r>
            <a:r>
              <a:rPr sz="1350" spc="-45" dirty="0">
                <a:latin typeface="Trebuchet MS"/>
                <a:cs typeface="Trebuchet MS"/>
              </a:rPr>
              <a:t> </a:t>
            </a:r>
            <a:r>
              <a:rPr sz="1350" spc="-60" dirty="0">
                <a:latin typeface="Trebuchet MS"/>
                <a:cs typeface="Trebuchet MS"/>
              </a:rPr>
              <a:t>reserve</a:t>
            </a:r>
            <a:r>
              <a:rPr sz="1350" spc="-34" dirty="0">
                <a:latin typeface="Trebuchet MS"/>
                <a:cs typeface="Trebuchet MS"/>
              </a:rPr>
              <a:t> </a:t>
            </a:r>
            <a:r>
              <a:rPr sz="1350" spc="-8" dirty="0">
                <a:latin typeface="Trebuchet MS"/>
                <a:cs typeface="Trebuchet MS"/>
              </a:rPr>
              <a:t>market</a:t>
            </a:r>
            <a:endParaRPr sz="1350">
              <a:latin typeface="Trebuchet MS"/>
              <a:cs typeface="Trebuchet MS"/>
            </a:endParaRPr>
          </a:p>
          <a:p>
            <a:pPr marL="224314" marR="3810" indent="-215265">
              <a:buFont typeface="Arial"/>
              <a:buChar char="•"/>
              <a:tabLst>
                <a:tab pos="224314" algn="l"/>
              </a:tabLst>
            </a:pPr>
            <a:r>
              <a:rPr sz="1350" spc="-8" dirty="0">
                <a:latin typeface="Trebuchet MS"/>
                <a:cs typeface="Trebuchet MS"/>
              </a:rPr>
              <a:t>Could</a:t>
            </a:r>
            <a:r>
              <a:rPr sz="1350" spc="-26" dirty="0">
                <a:latin typeface="Trebuchet MS"/>
                <a:cs typeface="Trebuchet MS"/>
              </a:rPr>
              <a:t> </a:t>
            </a:r>
            <a:r>
              <a:rPr sz="1350" spc="-90" dirty="0">
                <a:latin typeface="Trebuchet MS"/>
                <a:cs typeface="Trebuchet MS"/>
              </a:rPr>
              <a:t>be</a:t>
            </a:r>
            <a:r>
              <a:rPr sz="1350" spc="-26" dirty="0">
                <a:latin typeface="Trebuchet MS"/>
                <a:cs typeface="Trebuchet MS"/>
              </a:rPr>
              <a:t> </a:t>
            </a:r>
            <a:r>
              <a:rPr sz="1350" spc="-83" dirty="0">
                <a:latin typeface="Trebuchet MS"/>
                <a:cs typeface="Trebuchet MS"/>
              </a:rPr>
              <a:t>supplemented</a:t>
            </a:r>
            <a:r>
              <a:rPr sz="1350" spc="-30" dirty="0">
                <a:latin typeface="Trebuchet MS"/>
                <a:cs typeface="Trebuchet MS"/>
              </a:rPr>
              <a:t> </a:t>
            </a:r>
            <a:r>
              <a:rPr sz="1350" spc="-90" dirty="0">
                <a:latin typeface="Trebuchet MS"/>
                <a:cs typeface="Trebuchet MS"/>
              </a:rPr>
              <a:t>by</a:t>
            </a:r>
            <a:r>
              <a:rPr sz="1350" spc="-23" dirty="0">
                <a:latin typeface="Trebuchet MS"/>
                <a:cs typeface="Trebuchet MS"/>
              </a:rPr>
              <a:t> </a:t>
            </a:r>
            <a:r>
              <a:rPr sz="1350" spc="-143" dirty="0">
                <a:latin typeface="Trebuchet MS"/>
                <a:cs typeface="Trebuchet MS"/>
              </a:rPr>
              <a:t>a</a:t>
            </a:r>
            <a:r>
              <a:rPr sz="1350" spc="-172" dirty="0">
                <a:latin typeface="Trebuchet MS"/>
                <a:cs typeface="Trebuchet MS"/>
              </a:rPr>
              <a:t> </a:t>
            </a:r>
            <a:r>
              <a:rPr sz="1350" spc="-116" dirty="0">
                <a:latin typeface="Trebuchet MS"/>
                <a:cs typeface="Trebuchet MS"/>
              </a:rPr>
              <a:t>‘firm</a:t>
            </a:r>
            <a:r>
              <a:rPr sz="1350" spc="-26" dirty="0">
                <a:latin typeface="Trebuchet MS"/>
                <a:cs typeface="Trebuchet MS"/>
              </a:rPr>
              <a:t> </a:t>
            </a:r>
            <a:r>
              <a:rPr sz="1350" spc="-75" dirty="0">
                <a:latin typeface="Trebuchet MS"/>
                <a:cs typeface="Trebuchet MS"/>
              </a:rPr>
              <a:t>response’</a:t>
            </a:r>
            <a:r>
              <a:rPr sz="1350" spc="-34" dirty="0">
                <a:latin typeface="Trebuchet MS"/>
                <a:cs typeface="Trebuchet MS"/>
              </a:rPr>
              <a:t> </a:t>
            </a:r>
            <a:r>
              <a:rPr sz="1350" spc="-56" dirty="0">
                <a:latin typeface="Trebuchet MS"/>
                <a:cs typeface="Trebuchet MS"/>
              </a:rPr>
              <a:t>services</a:t>
            </a:r>
            <a:r>
              <a:rPr sz="1350" spc="-23" dirty="0">
                <a:latin typeface="Trebuchet MS"/>
                <a:cs typeface="Trebuchet MS"/>
              </a:rPr>
              <a:t> </a:t>
            </a:r>
            <a:r>
              <a:rPr sz="1350" i="1" spc="-79" dirty="0">
                <a:latin typeface="Trebuchet MS"/>
                <a:cs typeface="Trebuchet MS"/>
              </a:rPr>
              <a:t>as</a:t>
            </a:r>
            <a:r>
              <a:rPr sz="1350" i="1" spc="-15" dirty="0">
                <a:latin typeface="Trebuchet MS"/>
                <a:cs typeface="Trebuchet MS"/>
              </a:rPr>
              <a:t> </a:t>
            </a:r>
            <a:r>
              <a:rPr sz="1350" i="1" spc="-172" dirty="0">
                <a:latin typeface="Trebuchet MS"/>
                <a:cs typeface="Trebuchet MS"/>
              </a:rPr>
              <a:t>well</a:t>
            </a:r>
            <a:r>
              <a:rPr sz="1350" i="1" spc="-23" dirty="0">
                <a:latin typeface="Trebuchet MS"/>
                <a:cs typeface="Trebuchet MS"/>
              </a:rPr>
              <a:t> </a:t>
            </a:r>
            <a:r>
              <a:rPr sz="1350" spc="-79" dirty="0">
                <a:latin typeface="Trebuchet MS"/>
                <a:cs typeface="Trebuchet MS"/>
              </a:rPr>
              <a:t>similar</a:t>
            </a:r>
            <a:r>
              <a:rPr sz="1350" spc="-30" dirty="0">
                <a:latin typeface="Trebuchet MS"/>
                <a:cs typeface="Trebuchet MS"/>
              </a:rPr>
              <a:t> </a:t>
            </a:r>
            <a:r>
              <a:rPr sz="1350" spc="-19" dirty="0">
                <a:latin typeface="Trebuchet MS"/>
                <a:cs typeface="Trebuchet MS"/>
              </a:rPr>
              <a:t>to </a:t>
            </a:r>
            <a:r>
              <a:rPr sz="1350" spc="-90" dirty="0">
                <a:latin typeface="Trebuchet MS"/>
                <a:cs typeface="Trebuchet MS"/>
              </a:rPr>
              <a:t>the</a:t>
            </a:r>
            <a:r>
              <a:rPr sz="1350" spc="-15" dirty="0">
                <a:latin typeface="Trebuchet MS"/>
                <a:cs typeface="Trebuchet MS"/>
              </a:rPr>
              <a:t> </a:t>
            </a:r>
            <a:r>
              <a:rPr sz="1350" spc="-68" dirty="0">
                <a:latin typeface="Trebuchet MS"/>
                <a:cs typeface="Trebuchet MS"/>
              </a:rPr>
              <a:t>current</a:t>
            </a:r>
            <a:r>
              <a:rPr sz="1350" spc="-19" dirty="0">
                <a:latin typeface="Trebuchet MS"/>
                <a:cs typeface="Trebuchet MS"/>
              </a:rPr>
              <a:t> </a:t>
            </a:r>
            <a:r>
              <a:rPr sz="1350" spc="-71" dirty="0">
                <a:latin typeface="Trebuchet MS"/>
                <a:cs typeface="Trebuchet MS"/>
              </a:rPr>
              <a:t>Local</a:t>
            </a:r>
            <a:r>
              <a:rPr sz="1350" spc="-30" dirty="0">
                <a:latin typeface="Trebuchet MS"/>
                <a:cs typeface="Trebuchet MS"/>
              </a:rPr>
              <a:t> </a:t>
            </a:r>
            <a:r>
              <a:rPr sz="1350" spc="-38" dirty="0">
                <a:latin typeface="Trebuchet MS"/>
                <a:cs typeface="Trebuchet MS"/>
              </a:rPr>
              <a:t>Constraint</a:t>
            </a:r>
            <a:r>
              <a:rPr sz="1350" spc="-23" dirty="0">
                <a:latin typeface="Trebuchet MS"/>
                <a:cs typeface="Trebuchet MS"/>
              </a:rPr>
              <a:t> </a:t>
            </a:r>
            <a:r>
              <a:rPr sz="1350" spc="-8" dirty="0">
                <a:latin typeface="Trebuchet MS"/>
                <a:cs typeface="Trebuchet MS"/>
              </a:rPr>
              <a:t>Market</a:t>
            </a:r>
            <a:endParaRPr sz="1350">
              <a:latin typeface="Trebuchet MS"/>
              <a:cs typeface="Trebuchet M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9054" y="133597"/>
            <a:ext cx="1545908" cy="425116"/>
          </a:xfrm>
          <a:prstGeom prst="rect">
            <a:avLst/>
          </a:prstGeom>
        </p:spPr>
        <p:txBody>
          <a:bodyPr vert="horz" wrap="square" lIns="0" tIns="9525" rIns="0" bIns="0" rtlCol="0">
            <a:spAutoFit/>
          </a:bodyPr>
          <a:lstStyle/>
          <a:p>
            <a:pPr marL="9525">
              <a:spcBef>
                <a:spcPts val="75"/>
              </a:spcBef>
            </a:pPr>
            <a:r>
              <a:rPr dirty="0"/>
              <a:t>Next</a:t>
            </a:r>
            <a:r>
              <a:rPr spc="-64" dirty="0"/>
              <a:t> </a:t>
            </a:r>
            <a:r>
              <a:rPr spc="-113" dirty="0"/>
              <a:t>steps</a:t>
            </a:r>
          </a:p>
        </p:txBody>
      </p:sp>
      <p:pic>
        <p:nvPicPr>
          <p:cNvPr id="3" name="object 3"/>
          <p:cNvPicPr/>
          <p:nvPr/>
        </p:nvPicPr>
        <p:blipFill>
          <a:blip r:embed="rId2" cstate="print"/>
          <a:stretch>
            <a:fillRect/>
          </a:stretch>
        </p:blipFill>
        <p:spPr>
          <a:xfrm>
            <a:off x="699516" y="1263015"/>
            <a:ext cx="1481328" cy="872109"/>
          </a:xfrm>
          <a:prstGeom prst="rect">
            <a:avLst/>
          </a:prstGeom>
        </p:spPr>
      </p:pic>
      <p:pic>
        <p:nvPicPr>
          <p:cNvPr id="4" name="object 4"/>
          <p:cNvPicPr/>
          <p:nvPr/>
        </p:nvPicPr>
        <p:blipFill>
          <a:blip r:embed="rId3" cstate="print"/>
          <a:stretch>
            <a:fillRect/>
          </a:stretch>
        </p:blipFill>
        <p:spPr>
          <a:xfrm>
            <a:off x="2580893" y="1356742"/>
            <a:ext cx="1957959" cy="749807"/>
          </a:xfrm>
          <a:prstGeom prst="rect">
            <a:avLst/>
          </a:prstGeom>
        </p:spPr>
      </p:pic>
      <p:pic>
        <p:nvPicPr>
          <p:cNvPr id="5" name="object 5"/>
          <p:cNvPicPr/>
          <p:nvPr/>
        </p:nvPicPr>
        <p:blipFill>
          <a:blip r:embed="rId4" cstate="print"/>
          <a:stretch>
            <a:fillRect/>
          </a:stretch>
        </p:blipFill>
        <p:spPr>
          <a:xfrm>
            <a:off x="5071491" y="1172718"/>
            <a:ext cx="1684782" cy="988695"/>
          </a:xfrm>
          <a:prstGeom prst="rect">
            <a:avLst/>
          </a:prstGeom>
        </p:spPr>
      </p:pic>
      <p:pic>
        <p:nvPicPr>
          <p:cNvPr id="6" name="object 6"/>
          <p:cNvPicPr/>
          <p:nvPr/>
        </p:nvPicPr>
        <p:blipFill>
          <a:blip r:embed="rId5" cstate="print"/>
          <a:stretch>
            <a:fillRect/>
          </a:stretch>
        </p:blipFill>
        <p:spPr>
          <a:xfrm>
            <a:off x="7429500" y="1118998"/>
            <a:ext cx="1319022" cy="1236725"/>
          </a:xfrm>
          <a:prstGeom prst="rect">
            <a:avLst/>
          </a:prstGeom>
        </p:spPr>
      </p:pic>
      <p:sp>
        <p:nvSpPr>
          <p:cNvPr id="7" name="object 7"/>
          <p:cNvSpPr txBox="1"/>
          <p:nvPr/>
        </p:nvSpPr>
        <p:spPr>
          <a:xfrm>
            <a:off x="558317" y="2611850"/>
            <a:ext cx="1488758" cy="632866"/>
          </a:xfrm>
          <a:prstGeom prst="rect">
            <a:avLst/>
          </a:prstGeom>
        </p:spPr>
        <p:txBody>
          <a:bodyPr vert="horz" wrap="square" lIns="0" tIns="9525" rIns="0" bIns="0" rtlCol="0">
            <a:spAutoFit/>
          </a:bodyPr>
          <a:lstStyle/>
          <a:p>
            <a:pPr marL="9525" marR="3810" indent="-476" algn="ctr">
              <a:spcBef>
                <a:spcPts val="75"/>
              </a:spcBef>
            </a:pPr>
            <a:r>
              <a:rPr sz="1350" dirty="0">
                <a:latin typeface="Trebuchet MS"/>
                <a:cs typeface="Trebuchet MS"/>
              </a:rPr>
              <a:t>We</a:t>
            </a:r>
            <a:r>
              <a:rPr sz="1350" spc="-11" dirty="0">
                <a:latin typeface="Trebuchet MS"/>
                <a:cs typeface="Trebuchet MS"/>
              </a:rPr>
              <a:t> </a:t>
            </a:r>
            <a:r>
              <a:rPr sz="1350" spc="-94" dirty="0">
                <a:latin typeface="Trebuchet MS"/>
                <a:cs typeface="Trebuchet MS"/>
              </a:rPr>
              <a:t>are</a:t>
            </a:r>
            <a:r>
              <a:rPr sz="1350" spc="-4" dirty="0">
                <a:latin typeface="Trebuchet MS"/>
                <a:cs typeface="Trebuchet MS"/>
              </a:rPr>
              <a:t> </a:t>
            </a:r>
            <a:r>
              <a:rPr sz="1350" spc="-86" dirty="0">
                <a:latin typeface="Trebuchet MS"/>
                <a:cs typeface="Trebuchet MS"/>
              </a:rPr>
              <a:t>speaking</a:t>
            </a:r>
            <a:r>
              <a:rPr sz="1350" spc="-23" dirty="0">
                <a:latin typeface="Trebuchet MS"/>
                <a:cs typeface="Trebuchet MS"/>
              </a:rPr>
              <a:t> </a:t>
            </a:r>
            <a:r>
              <a:rPr sz="1350" spc="-19" dirty="0">
                <a:latin typeface="Trebuchet MS"/>
                <a:cs typeface="Trebuchet MS"/>
              </a:rPr>
              <a:t>to </a:t>
            </a:r>
            <a:r>
              <a:rPr sz="1350" spc="68" dirty="0">
                <a:latin typeface="Trebuchet MS"/>
                <a:cs typeface="Trebuchet MS"/>
              </a:rPr>
              <a:t>EEZNZ</a:t>
            </a:r>
            <a:r>
              <a:rPr sz="1350" spc="-30" dirty="0">
                <a:latin typeface="Trebuchet MS"/>
                <a:cs typeface="Trebuchet MS"/>
              </a:rPr>
              <a:t> </a:t>
            </a:r>
            <a:r>
              <a:rPr sz="1350" spc="38" dirty="0">
                <a:latin typeface="Trebuchet MS"/>
                <a:cs typeface="Trebuchet MS"/>
              </a:rPr>
              <a:t>REMA</a:t>
            </a:r>
            <a:r>
              <a:rPr sz="1350" spc="-30" dirty="0">
                <a:latin typeface="Trebuchet MS"/>
                <a:cs typeface="Trebuchet MS"/>
              </a:rPr>
              <a:t> </a:t>
            </a:r>
            <a:r>
              <a:rPr sz="1350" spc="-86" dirty="0">
                <a:latin typeface="Trebuchet MS"/>
                <a:cs typeface="Trebuchet MS"/>
              </a:rPr>
              <a:t>teams </a:t>
            </a:r>
            <a:r>
              <a:rPr sz="1350" spc="-68" dirty="0">
                <a:latin typeface="Trebuchet MS"/>
                <a:cs typeface="Trebuchet MS"/>
              </a:rPr>
              <a:t>next</a:t>
            </a:r>
            <a:r>
              <a:rPr sz="1350" spc="-30" dirty="0">
                <a:latin typeface="Trebuchet MS"/>
                <a:cs typeface="Trebuchet MS"/>
              </a:rPr>
              <a:t> </a:t>
            </a:r>
            <a:r>
              <a:rPr sz="1350" spc="-15" dirty="0">
                <a:latin typeface="Trebuchet MS"/>
                <a:cs typeface="Trebuchet MS"/>
              </a:rPr>
              <a:t>week</a:t>
            </a:r>
            <a:endParaRPr sz="1350">
              <a:latin typeface="Trebuchet MS"/>
              <a:cs typeface="Trebuchet MS"/>
            </a:endParaRPr>
          </a:p>
        </p:txBody>
      </p:sp>
      <p:sp>
        <p:nvSpPr>
          <p:cNvPr id="8" name="object 8"/>
          <p:cNvSpPr txBox="1"/>
          <p:nvPr/>
        </p:nvSpPr>
        <p:spPr>
          <a:xfrm>
            <a:off x="2695956" y="2611850"/>
            <a:ext cx="1560195" cy="840615"/>
          </a:xfrm>
          <a:prstGeom prst="rect">
            <a:avLst/>
          </a:prstGeom>
        </p:spPr>
        <p:txBody>
          <a:bodyPr vert="horz" wrap="square" lIns="0" tIns="9525" rIns="0" bIns="0" rtlCol="0">
            <a:spAutoFit/>
          </a:bodyPr>
          <a:lstStyle/>
          <a:p>
            <a:pPr marL="9525" marR="3810" algn="ctr">
              <a:spcBef>
                <a:spcPts val="75"/>
              </a:spcBef>
            </a:pPr>
            <a:r>
              <a:rPr sz="1350" dirty="0">
                <a:latin typeface="Trebuchet MS"/>
                <a:cs typeface="Trebuchet MS"/>
              </a:rPr>
              <a:t>We</a:t>
            </a:r>
            <a:r>
              <a:rPr sz="1350" spc="-26" dirty="0">
                <a:latin typeface="Trebuchet MS"/>
                <a:cs typeface="Trebuchet MS"/>
              </a:rPr>
              <a:t> </a:t>
            </a:r>
            <a:r>
              <a:rPr sz="1350" spc="-94" dirty="0">
                <a:latin typeface="Trebuchet MS"/>
                <a:cs typeface="Trebuchet MS"/>
              </a:rPr>
              <a:t>are</a:t>
            </a:r>
            <a:r>
              <a:rPr sz="1350" spc="-15" dirty="0">
                <a:latin typeface="Trebuchet MS"/>
                <a:cs typeface="Trebuchet MS"/>
              </a:rPr>
              <a:t> </a:t>
            </a:r>
            <a:r>
              <a:rPr sz="1350" spc="-94" dirty="0">
                <a:latin typeface="Trebuchet MS"/>
                <a:cs typeface="Trebuchet MS"/>
              </a:rPr>
              <a:t>engaging</a:t>
            </a:r>
            <a:r>
              <a:rPr sz="1350" spc="-38" dirty="0">
                <a:latin typeface="Trebuchet MS"/>
                <a:cs typeface="Trebuchet MS"/>
              </a:rPr>
              <a:t> </a:t>
            </a:r>
            <a:r>
              <a:rPr sz="1350" spc="-15" dirty="0">
                <a:latin typeface="Trebuchet MS"/>
                <a:cs typeface="Trebuchet MS"/>
              </a:rPr>
              <a:t>with </a:t>
            </a:r>
            <a:r>
              <a:rPr sz="1350" dirty="0">
                <a:latin typeface="Trebuchet MS"/>
                <a:cs typeface="Trebuchet MS"/>
              </a:rPr>
              <a:t>ESO</a:t>
            </a:r>
            <a:r>
              <a:rPr sz="1350" spc="34" dirty="0">
                <a:latin typeface="Trebuchet MS"/>
                <a:cs typeface="Trebuchet MS"/>
              </a:rPr>
              <a:t> </a:t>
            </a:r>
            <a:r>
              <a:rPr sz="1350" spc="-64" dirty="0">
                <a:latin typeface="Trebuchet MS"/>
                <a:cs typeface="Trebuchet MS"/>
              </a:rPr>
              <a:t>through</a:t>
            </a:r>
            <a:r>
              <a:rPr sz="1350" spc="30" dirty="0">
                <a:latin typeface="Trebuchet MS"/>
                <a:cs typeface="Trebuchet MS"/>
              </a:rPr>
              <a:t> </a:t>
            </a:r>
            <a:r>
              <a:rPr sz="1350" spc="-19" dirty="0">
                <a:latin typeface="Trebuchet MS"/>
                <a:cs typeface="Trebuchet MS"/>
              </a:rPr>
              <a:t>the </a:t>
            </a:r>
            <a:r>
              <a:rPr sz="1350" spc="-8" dirty="0">
                <a:latin typeface="Trebuchet MS"/>
                <a:cs typeface="Trebuchet MS"/>
              </a:rPr>
              <a:t>Constraints </a:t>
            </a:r>
            <a:r>
              <a:rPr sz="1350" spc="-45" dirty="0">
                <a:latin typeface="Trebuchet MS"/>
                <a:cs typeface="Trebuchet MS"/>
              </a:rPr>
              <a:t>Collaboration</a:t>
            </a:r>
            <a:r>
              <a:rPr sz="1350" spc="-53" dirty="0">
                <a:latin typeface="Trebuchet MS"/>
                <a:cs typeface="Trebuchet MS"/>
              </a:rPr>
              <a:t> </a:t>
            </a:r>
            <a:r>
              <a:rPr sz="1350" spc="-45" dirty="0">
                <a:latin typeface="Trebuchet MS"/>
                <a:cs typeface="Trebuchet MS"/>
              </a:rPr>
              <a:t>Process</a:t>
            </a:r>
            <a:endParaRPr sz="1350">
              <a:latin typeface="Trebuchet MS"/>
              <a:cs typeface="Trebuchet MS"/>
            </a:endParaRPr>
          </a:p>
        </p:txBody>
      </p:sp>
      <p:sp>
        <p:nvSpPr>
          <p:cNvPr id="9" name="object 9"/>
          <p:cNvSpPr txBox="1"/>
          <p:nvPr/>
        </p:nvSpPr>
        <p:spPr>
          <a:xfrm>
            <a:off x="5182457" y="2629185"/>
            <a:ext cx="1724978" cy="425116"/>
          </a:xfrm>
          <a:prstGeom prst="rect">
            <a:avLst/>
          </a:prstGeom>
        </p:spPr>
        <p:txBody>
          <a:bodyPr vert="horz" wrap="square" lIns="0" tIns="9525" rIns="0" bIns="0" rtlCol="0">
            <a:spAutoFit/>
          </a:bodyPr>
          <a:lstStyle/>
          <a:p>
            <a:pPr marL="181928" marR="3810" indent="-172878">
              <a:spcBef>
                <a:spcPts val="75"/>
              </a:spcBef>
            </a:pPr>
            <a:r>
              <a:rPr sz="1350" dirty="0">
                <a:latin typeface="Trebuchet MS"/>
                <a:cs typeface="Trebuchet MS"/>
              </a:rPr>
              <a:t>We</a:t>
            </a:r>
            <a:r>
              <a:rPr sz="1350" spc="-34" dirty="0">
                <a:latin typeface="Trebuchet MS"/>
                <a:cs typeface="Trebuchet MS"/>
              </a:rPr>
              <a:t> </a:t>
            </a:r>
            <a:r>
              <a:rPr sz="1350" spc="-86" dirty="0">
                <a:latin typeface="Trebuchet MS"/>
                <a:cs typeface="Trebuchet MS"/>
              </a:rPr>
              <a:t>will</a:t>
            </a:r>
            <a:r>
              <a:rPr sz="1350" spc="-15" dirty="0">
                <a:latin typeface="Trebuchet MS"/>
                <a:cs typeface="Trebuchet MS"/>
              </a:rPr>
              <a:t> </a:t>
            </a:r>
            <a:r>
              <a:rPr sz="1350" spc="-94" dirty="0">
                <a:latin typeface="Trebuchet MS"/>
                <a:cs typeface="Trebuchet MS"/>
              </a:rPr>
              <a:t>be</a:t>
            </a:r>
            <a:r>
              <a:rPr sz="1350" spc="-23" dirty="0">
                <a:latin typeface="Trebuchet MS"/>
                <a:cs typeface="Trebuchet MS"/>
              </a:rPr>
              <a:t> </a:t>
            </a:r>
            <a:r>
              <a:rPr sz="1350" spc="-45" dirty="0">
                <a:latin typeface="Trebuchet MS"/>
                <a:cs typeface="Trebuchet MS"/>
              </a:rPr>
              <a:t>working</a:t>
            </a:r>
            <a:r>
              <a:rPr sz="1350" spc="-34" dirty="0">
                <a:latin typeface="Trebuchet MS"/>
                <a:cs typeface="Trebuchet MS"/>
              </a:rPr>
              <a:t> </a:t>
            </a:r>
            <a:r>
              <a:rPr sz="1350" spc="-60" dirty="0">
                <a:latin typeface="Trebuchet MS"/>
                <a:cs typeface="Trebuchet MS"/>
              </a:rPr>
              <a:t>with </a:t>
            </a:r>
            <a:r>
              <a:rPr sz="1350" spc="-90" dirty="0">
                <a:latin typeface="Trebuchet MS"/>
                <a:cs typeface="Trebuchet MS"/>
              </a:rPr>
              <a:t>the</a:t>
            </a:r>
            <a:r>
              <a:rPr sz="1350" spc="-30" dirty="0">
                <a:latin typeface="Trebuchet MS"/>
                <a:cs typeface="Trebuchet MS"/>
              </a:rPr>
              <a:t> </a:t>
            </a:r>
            <a:r>
              <a:rPr sz="1350" dirty="0">
                <a:latin typeface="Trebuchet MS"/>
                <a:cs typeface="Trebuchet MS"/>
              </a:rPr>
              <a:t>SR</a:t>
            </a:r>
            <a:r>
              <a:rPr sz="1350" spc="-41" dirty="0">
                <a:latin typeface="Trebuchet MS"/>
                <a:cs typeface="Trebuchet MS"/>
              </a:rPr>
              <a:t> </a:t>
            </a:r>
            <a:r>
              <a:rPr sz="1350" spc="-8" dirty="0">
                <a:latin typeface="Trebuchet MS"/>
                <a:cs typeface="Trebuchet MS"/>
              </a:rPr>
              <a:t>membership</a:t>
            </a:r>
            <a:endParaRPr sz="1350">
              <a:latin typeface="Trebuchet MS"/>
              <a:cs typeface="Trebuchet MS"/>
            </a:endParaRPr>
          </a:p>
        </p:txBody>
      </p:sp>
      <p:sp>
        <p:nvSpPr>
          <p:cNvPr id="10" name="object 10"/>
          <p:cNvSpPr txBox="1"/>
          <p:nvPr/>
        </p:nvSpPr>
        <p:spPr>
          <a:xfrm>
            <a:off x="7175563" y="2629185"/>
            <a:ext cx="1639253" cy="840615"/>
          </a:xfrm>
          <a:prstGeom prst="rect">
            <a:avLst/>
          </a:prstGeom>
        </p:spPr>
        <p:txBody>
          <a:bodyPr vert="horz" wrap="square" lIns="0" tIns="9525" rIns="0" bIns="0" rtlCol="0">
            <a:spAutoFit/>
          </a:bodyPr>
          <a:lstStyle/>
          <a:p>
            <a:pPr marL="9525" marR="3810" algn="ctr">
              <a:spcBef>
                <a:spcPts val="75"/>
              </a:spcBef>
            </a:pPr>
            <a:r>
              <a:rPr sz="1350" dirty="0">
                <a:latin typeface="Trebuchet MS"/>
                <a:cs typeface="Trebuchet MS"/>
              </a:rPr>
              <a:t>We</a:t>
            </a:r>
            <a:r>
              <a:rPr sz="1350" spc="-19" dirty="0">
                <a:latin typeface="Trebuchet MS"/>
                <a:cs typeface="Trebuchet MS"/>
              </a:rPr>
              <a:t> </a:t>
            </a:r>
            <a:r>
              <a:rPr sz="1350" spc="-94" dirty="0">
                <a:latin typeface="Trebuchet MS"/>
                <a:cs typeface="Trebuchet MS"/>
              </a:rPr>
              <a:t>are</a:t>
            </a:r>
            <a:r>
              <a:rPr sz="1350" spc="-4" dirty="0">
                <a:latin typeface="Trebuchet MS"/>
                <a:cs typeface="Trebuchet MS"/>
              </a:rPr>
              <a:t> </a:t>
            </a:r>
            <a:r>
              <a:rPr sz="1350" spc="-56" dirty="0">
                <a:latin typeface="Trebuchet MS"/>
                <a:cs typeface="Trebuchet MS"/>
              </a:rPr>
              <a:t>looking</a:t>
            </a:r>
            <a:r>
              <a:rPr sz="1350" spc="-26" dirty="0">
                <a:latin typeface="Trebuchet MS"/>
                <a:cs typeface="Trebuchet MS"/>
              </a:rPr>
              <a:t> </a:t>
            </a:r>
            <a:r>
              <a:rPr sz="1350" spc="-116" dirty="0">
                <a:latin typeface="Trebuchet MS"/>
                <a:cs typeface="Trebuchet MS"/>
              </a:rPr>
              <a:t>at</a:t>
            </a:r>
            <a:r>
              <a:rPr sz="1350" spc="-19" dirty="0">
                <a:latin typeface="Trebuchet MS"/>
                <a:cs typeface="Trebuchet MS"/>
              </a:rPr>
              <a:t> </a:t>
            </a:r>
            <a:r>
              <a:rPr sz="1350" spc="-75" dirty="0">
                <a:latin typeface="Trebuchet MS"/>
                <a:cs typeface="Trebuchet MS"/>
              </a:rPr>
              <a:t>ways </a:t>
            </a:r>
            <a:r>
              <a:rPr sz="1350" dirty="0">
                <a:latin typeface="Trebuchet MS"/>
                <a:cs typeface="Trebuchet MS"/>
              </a:rPr>
              <a:t>to</a:t>
            </a:r>
            <a:r>
              <a:rPr sz="1350" spc="-64" dirty="0">
                <a:latin typeface="Trebuchet MS"/>
                <a:cs typeface="Trebuchet MS"/>
              </a:rPr>
              <a:t> </a:t>
            </a:r>
            <a:r>
              <a:rPr sz="1350" spc="-105" dirty="0">
                <a:latin typeface="Trebuchet MS"/>
                <a:cs typeface="Trebuchet MS"/>
              </a:rPr>
              <a:t>engage</a:t>
            </a:r>
            <a:r>
              <a:rPr sz="1350" spc="-45" dirty="0">
                <a:latin typeface="Trebuchet MS"/>
                <a:cs typeface="Trebuchet MS"/>
              </a:rPr>
              <a:t> </a:t>
            </a:r>
            <a:r>
              <a:rPr sz="1350" spc="-75" dirty="0">
                <a:latin typeface="Trebuchet MS"/>
                <a:cs typeface="Trebuchet MS"/>
              </a:rPr>
              <a:t>with</a:t>
            </a:r>
            <a:r>
              <a:rPr sz="1350" spc="-30" dirty="0">
                <a:latin typeface="Trebuchet MS"/>
                <a:cs typeface="Trebuchet MS"/>
              </a:rPr>
              <a:t> </a:t>
            </a:r>
            <a:r>
              <a:rPr sz="1350" spc="-19" dirty="0">
                <a:latin typeface="Trebuchet MS"/>
                <a:cs typeface="Trebuchet MS"/>
              </a:rPr>
              <a:t>the </a:t>
            </a:r>
            <a:r>
              <a:rPr sz="1350" spc="-8" dirty="0">
                <a:latin typeface="Trebuchet MS"/>
                <a:cs typeface="Trebuchet MS"/>
              </a:rPr>
              <a:t>interconnector community</a:t>
            </a:r>
            <a:endParaRPr sz="1350">
              <a:latin typeface="Trebuchet MS"/>
              <a:cs typeface="Trebuchet M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80593" y="3564160"/>
            <a:ext cx="3496628" cy="1253548"/>
          </a:xfrm>
          <a:prstGeom prst="rect">
            <a:avLst/>
          </a:prstGeom>
        </p:spPr>
        <p:txBody>
          <a:bodyPr vert="horz" wrap="square" lIns="0" tIns="9525" rIns="0" bIns="0" rtlCol="0">
            <a:spAutoFit/>
          </a:bodyPr>
          <a:lstStyle/>
          <a:p>
            <a:pPr marL="9525">
              <a:spcBef>
                <a:spcPts val="75"/>
              </a:spcBef>
            </a:pPr>
            <a:r>
              <a:rPr sz="1350" dirty="0">
                <a:latin typeface="Calibri"/>
                <a:cs typeface="Calibri"/>
              </a:rPr>
              <a:t>Dr.</a:t>
            </a:r>
            <a:r>
              <a:rPr sz="1350" spc="-30" dirty="0">
                <a:latin typeface="Calibri"/>
                <a:cs typeface="Calibri"/>
              </a:rPr>
              <a:t> </a:t>
            </a:r>
            <a:r>
              <a:rPr sz="1350" dirty="0">
                <a:latin typeface="Calibri"/>
                <a:cs typeface="Calibri"/>
              </a:rPr>
              <a:t>Simon</a:t>
            </a:r>
            <a:r>
              <a:rPr sz="1350" spc="-38" dirty="0">
                <a:latin typeface="Calibri"/>
                <a:cs typeface="Calibri"/>
              </a:rPr>
              <a:t> </a:t>
            </a:r>
            <a:r>
              <a:rPr sz="1350" spc="-15" dirty="0">
                <a:latin typeface="Calibri"/>
                <a:cs typeface="Calibri"/>
              </a:rPr>
              <a:t>Gill</a:t>
            </a:r>
            <a:endParaRPr sz="1350">
              <a:latin typeface="Calibri"/>
              <a:cs typeface="Calibri"/>
            </a:endParaRPr>
          </a:p>
          <a:p>
            <a:pPr marL="9525" marR="1673066">
              <a:spcBef>
                <a:spcPts val="1620"/>
              </a:spcBef>
            </a:pPr>
            <a:r>
              <a:rPr sz="1350" dirty="0">
                <a:latin typeface="Calibri"/>
                <a:cs typeface="Calibri"/>
              </a:rPr>
              <a:t>The</a:t>
            </a:r>
            <a:r>
              <a:rPr sz="1350" spc="-41" dirty="0">
                <a:latin typeface="Calibri"/>
                <a:cs typeface="Calibri"/>
              </a:rPr>
              <a:t> </a:t>
            </a:r>
            <a:r>
              <a:rPr sz="1350" dirty="0">
                <a:latin typeface="Calibri"/>
                <a:cs typeface="Calibri"/>
              </a:rPr>
              <a:t>Energy</a:t>
            </a:r>
            <a:r>
              <a:rPr sz="1350" spc="-30" dirty="0">
                <a:latin typeface="Calibri"/>
                <a:cs typeface="Calibri"/>
              </a:rPr>
              <a:t> </a:t>
            </a:r>
            <a:r>
              <a:rPr sz="1350" dirty="0">
                <a:latin typeface="Calibri"/>
                <a:cs typeface="Calibri"/>
              </a:rPr>
              <a:t>Landscape</a:t>
            </a:r>
            <a:r>
              <a:rPr sz="1350" spc="-30" dirty="0">
                <a:latin typeface="Calibri"/>
                <a:cs typeface="Calibri"/>
              </a:rPr>
              <a:t> </a:t>
            </a:r>
            <a:r>
              <a:rPr sz="1350" spc="-19" dirty="0">
                <a:latin typeface="Calibri"/>
                <a:cs typeface="Calibri"/>
              </a:rPr>
              <a:t>Ltd </a:t>
            </a:r>
            <a:r>
              <a:rPr sz="1350" dirty="0">
                <a:latin typeface="Calibri"/>
                <a:cs typeface="Calibri"/>
              </a:rPr>
              <a:t>t:</a:t>
            </a:r>
            <a:r>
              <a:rPr sz="1350" spc="-8" dirty="0">
                <a:latin typeface="Calibri"/>
                <a:cs typeface="Calibri"/>
              </a:rPr>
              <a:t> 07990668445</a:t>
            </a:r>
            <a:endParaRPr sz="1350">
              <a:latin typeface="Calibri"/>
              <a:cs typeface="Calibri"/>
            </a:endParaRPr>
          </a:p>
          <a:p>
            <a:pPr marL="9525"/>
            <a:r>
              <a:rPr sz="1350" dirty="0">
                <a:latin typeface="Calibri"/>
                <a:cs typeface="Calibri"/>
              </a:rPr>
              <a:t>e: </a:t>
            </a:r>
            <a:r>
              <a:rPr sz="1350" u="sng" spc="-8" dirty="0">
                <a:solidFill>
                  <a:srgbClr val="006FC0"/>
                </a:solidFill>
                <a:uFill>
                  <a:solidFill>
                    <a:srgbClr val="006FC0"/>
                  </a:solidFill>
                </a:uFill>
                <a:latin typeface="Calibri"/>
                <a:cs typeface="Calibri"/>
                <a:hlinkClick r:id="rId2"/>
              </a:rPr>
              <a:t>simon@energylandscape.co.uk</a:t>
            </a:r>
            <a:endParaRPr sz="1350">
              <a:latin typeface="Calibri"/>
              <a:cs typeface="Calibri"/>
            </a:endParaRPr>
          </a:p>
          <a:p>
            <a:pPr marL="9525"/>
            <a:r>
              <a:rPr sz="1350" dirty="0">
                <a:latin typeface="Calibri"/>
                <a:cs typeface="Calibri"/>
              </a:rPr>
              <a:t>l:</a:t>
            </a:r>
            <a:r>
              <a:rPr sz="1350" spc="225" dirty="0">
                <a:latin typeface="Calibri"/>
                <a:cs typeface="Calibri"/>
              </a:rPr>
              <a:t> </a:t>
            </a:r>
            <a:r>
              <a:rPr sz="1350" u="sng" spc="-19" dirty="0">
                <a:solidFill>
                  <a:srgbClr val="006FC0"/>
                </a:solidFill>
                <a:uFill>
                  <a:solidFill>
                    <a:srgbClr val="006FC0"/>
                  </a:solidFill>
                </a:uFill>
                <a:latin typeface="Calibri"/>
                <a:cs typeface="Calibri"/>
                <a:hlinkClick r:id="rId3"/>
              </a:rPr>
              <a:t>https://www.linkedin.com/in/simon-</a:t>
            </a:r>
            <a:r>
              <a:rPr sz="1350" u="sng" spc="-8" dirty="0">
                <a:solidFill>
                  <a:srgbClr val="006FC0"/>
                </a:solidFill>
                <a:uFill>
                  <a:solidFill>
                    <a:srgbClr val="006FC0"/>
                  </a:solidFill>
                </a:uFill>
                <a:latin typeface="Calibri"/>
                <a:cs typeface="Calibri"/>
                <a:hlinkClick r:id="rId3"/>
              </a:rPr>
              <a:t>gill-energy/</a:t>
            </a:r>
            <a:endParaRPr sz="1350">
              <a:latin typeface="Calibri"/>
              <a:cs typeface="Calibri"/>
            </a:endParaRPr>
          </a:p>
        </p:txBody>
      </p:sp>
      <p:pic>
        <p:nvPicPr>
          <p:cNvPr id="3" name="object 3"/>
          <p:cNvPicPr/>
          <p:nvPr/>
        </p:nvPicPr>
        <p:blipFill>
          <a:blip r:embed="rId4" cstate="print"/>
          <a:stretch>
            <a:fillRect/>
          </a:stretch>
        </p:blipFill>
        <p:spPr>
          <a:xfrm>
            <a:off x="6851143" y="3746754"/>
            <a:ext cx="2020823" cy="1131569"/>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A70630-9FDD-449B-A782-C6DD279C674A}"/>
              </a:ext>
            </a:extLst>
          </p:cNvPr>
          <p:cNvSpPr>
            <a:spLocks noGrp="1"/>
          </p:cNvSpPr>
          <p:nvPr>
            <p:ph type="body" sz="quarter" idx="10"/>
          </p:nvPr>
        </p:nvSpPr>
        <p:spPr>
          <a:xfrm>
            <a:off x="1331640" y="1985954"/>
            <a:ext cx="6480720" cy="1278421"/>
          </a:xfrm>
        </p:spPr>
        <p:txBody>
          <a:bodyPr/>
          <a:lstStyle/>
          <a:p>
            <a:r>
              <a:rPr lang="en-GB" sz="4000" dirty="0"/>
              <a:t>Economics &amp; markets policy</a:t>
            </a:r>
            <a:br>
              <a:rPr lang="en-GB" sz="4000" dirty="0"/>
            </a:br>
            <a:r>
              <a:rPr lang="en-GB" sz="4000" dirty="0"/>
              <a:t>Update</a:t>
            </a:r>
          </a:p>
        </p:txBody>
      </p:sp>
    </p:spTree>
    <p:extLst>
      <p:ext uri="{BB962C8B-B14F-4D97-AF65-F5344CB8AC3E}">
        <p14:creationId xmlns:p14="http://schemas.microsoft.com/office/powerpoint/2010/main" val="569177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2352E-CE44-B3D7-DCB8-0C30F9A09B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F2CB68-BAE3-3F84-047B-92D77BAE61A4}"/>
              </a:ext>
            </a:extLst>
          </p:cNvPr>
          <p:cNvSpPr>
            <a:spLocks noGrp="1"/>
          </p:cNvSpPr>
          <p:nvPr>
            <p:ph type="title"/>
          </p:nvPr>
        </p:nvSpPr>
        <p:spPr>
          <a:xfrm>
            <a:off x="457200" y="271605"/>
            <a:ext cx="8229600" cy="857250"/>
          </a:xfrm>
        </p:spPr>
        <p:txBody>
          <a:bodyPr>
            <a:normAutofit/>
          </a:bodyPr>
          <a:lstStyle/>
          <a:p>
            <a:r>
              <a:rPr lang="en-GB" dirty="0">
                <a:solidFill>
                  <a:srgbClr val="BE097F"/>
                </a:solidFill>
              </a:rPr>
              <a:t>Scottish government </a:t>
            </a:r>
            <a:r>
              <a:rPr lang="en-GB" dirty="0" err="1">
                <a:solidFill>
                  <a:srgbClr val="BE097F"/>
                </a:solidFill>
              </a:rPr>
              <a:t>lmp</a:t>
            </a:r>
            <a:r>
              <a:rPr lang="en-GB" dirty="0">
                <a:solidFill>
                  <a:srgbClr val="BE097F"/>
                </a:solidFill>
              </a:rPr>
              <a:t> review</a:t>
            </a:r>
          </a:p>
        </p:txBody>
      </p:sp>
      <p:sp>
        <p:nvSpPr>
          <p:cNvPr id="3" name="Content Placeholder 2">
            <a:extLst>
              <a:ext uri="{FF2B5EF4-FFF2-40B4-BE49-F238E27FC236}">
                <a16:creationId xmlns:a16="http://schemas.microsoft.com/office/drawing/2014/main" id="{03054368-7C9B-92BD-F5E4-6141FF75074D}"/>
              </a:ext>
            </a:extLst>
          </p:cNvPr>
          <p:cNvSpPr>
            <a:spLocks noGrp="1"/>
          </p:cNvSpPr>
          <p:nvPr>
            <p:ph idx="1"/>
          </p:nvPr>
        </p:nvSpPr>
        <p:spPr>
          <a:xfrm>
            <a:off x="457200" y="1197034"/>
            <a:ext cx="8229600" cy="3755966"/>
          </a:xfrm>
        </p:spPr>
        <p:txBody>
          <a:bodyPr>
            <a:normAutofit fontScale="85000" lnSpcReduction="20000"/>
          </a:bodyPr>
          <a:lstStyle/>
          <a:p>
            <a:pPr>
              <a:lnSpc>
                <a:spcPct val="107000"/>
              </a:lnSpc>
              <a:spcAft>
                <a:spcPts val="800"/>
              </a:spcAft>
            </a:pPr>
            <a:r>
              <a:rPr lang="en-GB" sz="1600" dirty="0">
                <a:effectLst/>
                <a:latin typeface="Arial" panose="020B0604020202020204" pitchFamily="34" charset="0"/>
                <a:ea typeface="Arial" panose="020B0604020202020204" pitchFamily="34" charset="0"/>
                <a:cs typeface="Arial" panose="020B0604020202020204" pitchFamily="34" charset="0"/>
              </a:rPr>
              <a:t>Scottish Government has commissioned ERM via </a:t>
            </a:r>
            <a:r>
              <a:rPr lang="en-GB" sz="1600" dirty="0" err="1">
                <a:effectLst/>
                <a:latin typeface="Arial" panose="020B0604020202020204" pitchFamily="34" charset="0"/>
                <a:ea typeface="Arial" panose="020B0604020202020204" pitchFamily="34" charset="0"/>
                <a:cs typeface="Arial" panose="020B0604020202020204" pitchFamily="34" charset="0"/>
              </a:rPr>
              <a:t>ClimateXChange</a:t>
            </a:r>
            <a:r>
              <a:rPr lang="en-GB" sz="1600" dirty="0">
                <a:effectLst/>
                <a:latin typeface="Arial" panose="020B0604020202020204" pitchFamily="34" charset="0"/>
                <a:ea typeface="Arial" panose="020B0604020202020204" pitchFamily="34" charset="0"/>
                <a:cs typeface="Arial" panose="020B0604020202020204" pitchFamily="34" charset="0"/>
              </a:rPr>
              <a:t> to undertake a review of GB wholesale electricity market reform. The review focuses on the potential impacts on Scotland of a move to locational marginal pricing. SR has been feeding into the review as a key stakeholder.</a:t>
            </a:r>
          </a:p>
          <a:p>
            <a:pPr>
              <a:lnSpc>
                <a:spcPct val="107000"/>
              </a:lnSpc>
              <a:spcAft>
                <a:spcPts val="800"/>
              </a:spcAft>
            </a:pPr>
            <a:r>
              <a:rPr lang="en-GB" sz="1600" dirty="0">
                <a:latin typeface="Arial" panose="020B0604020202020204" pitchFamily="34" charset="0"/>
                <a:ea typeface="Calibri" panose="020F0502020204030204" pitchFamily="34" charset="0"/>
                <a:cs typeface="Arial" panose="020B0604020202020204" pitchFamily="34" charset="0"/>
              </a:rPr>
              <a:t>Provisional conclusions presented to stakeholders indicate that that a scenario where LMP is implemented alongside mitigating measures to protect Scottish generation has been given the most favourable assessment. </a:t>
            </a:r>
          </a:p>
          <a:p>
            <a:pPr>
              <a:lnSpc>
                <a:spcPct val="107000"/>
              </a:lnSpc>
              <a:spcAft>
                <a:spcPts val="800"/>
              </a:spcAft>
            </a:pPr>
            <a:r>
              <a:rPr lang="en-GB" sz="1600" dirty="0">
                <a:effectLst/>
                <a:latin typeface="Arial" panose="020B0604020202020204" pitchFamily="34" charset="0"/>
                <a:ea typeface="Calibri" panose="020F0502020204030204" pitchFamily="34" charset="0"/>
                <a:cs typeface="Arial" panose="020B0604020202020204" pitchFamily="34" charset="0"/>
              </a:rPr>
              <a:t>SR has</a:t>
            </a:r>
            <a:r>
              <a:rPr lang="en-GB" sz="1600" dirty="0">
                <a:latin typeface="Arial" panose="020B0604020202020204" pitchFamily="34" charset="0"/>
                <a:ea typeface="Calibri" panose="020F0502020204030204" pitchFamily="34" charset="0"/>
                <a:cs typeface="Arial" panose="020B0604020202020204" pitchFamily="34" charset="0"/>
              </a:rPr>
              <a:t> challenged this conclusion, strongly voicing our opposition to LMP and has recommended several amendments to be reflected in the final report, including:</a:t>
            </a:r>
          </a:p>
          <a:p>
            <a:pPr lvl="1">
              <a:lnSpc>
                <a:spcPct val="107000"/>
              </a:lnSpc>
              <a:spcAft>
                <a:spcPts val="800"/>
              </a:spcAft>
            </a:pPr>
            <a:r>
              <a:rPr lang="en-GB" sz="1000" dirty="0" err="1">
                <a:effectLst/>
                <a:latin typeface="Arial" panose="020B0604020202020204" pitchFamily="34" charset="0"/>
                <a:ea typeface="Calibri" panose="020F0502020204030204" pitchFamily="34" charset="0"/>
                <a:cs typeface="Arial" panose="020B0604020202020204" pitchFamily="34" charset="0"/>
              </a:rPr>
              <a:t>ScotGov</a:t>
            </a:r>
            <a:r>
              <a:rPr lang="en-GB" sz="1000" dirty="0">
                <a:effectLst/>
                <a:latin typeface="Arial" panose="020B0604020202020204" pitchFamily="34" charset="0"/>
                <a:ea typeface="Calibri" panose="020F0502020204030204" pitchFamily="34" charset="0"/>
                <a:cs typeface="Arial" panose="020B0604020202020204" pitchFamily="34" charset="0"/>
              </a:rPr>
              <a:t> should not support LMP unless and until a credible support mechanism (e.g., a reformed </a:t>
            </a:r>
            <a:r>
              <a:rPr lang="en-GB" sz="1000" dirty="0" err="1">
                <a:effectLst/>
                <a:latin typeface="Arial" panose="020B0604020202020204" pitchFamily="34" charset="0"/>
                <a:ea typeface="Calibri" panose="020F0502020204030204" pitchFamily="34" charset="0"/>
                <a:cs typeface="Arial" panose="020B0604020202020204" pitchFamily="34" charset="0"/>
              </a:rPr>
              <a:t>CfD</a:t>
            </a:r>
            <a:r>
              <a:rPr lang="en-GB" sz="1000" dirty="0">
                <a:effectLst/>
                <a:latin typeface="Arial" panose="020B0604020202020204" pitchFamily="34" charset="0"/>
                <a:ea typeface="Calibri" panose="020F0502020204030204" pitchFamily="34" charset="0"/>
                <a:cs typeface="Arial" panose="020B0604020202020204" pitchFamily="34" charset="0"/>
              </a:rPr>
              <a:t>) has been developed in full, its implementation has been committed to by the UK Government and it has been demonstrated to come at an acceptable cost to consumers.</a:t>
            </a:r>
          </a:p>
          <a:p>
            <a:pPr lvl="1">
              <a:lnSpc>
                <a:spcPct val="107000"/>
              </a:lnSpc>
              <a:spcAft>
                <a:spcPts val="800"/>
              </a:spcAft>
            </a:pPr>
            <a:r>
              <a:rPr lang="en-GB" sz="1000" dirty="0">
                <a:latin typeface="Arial" panose="020B0604020202020204" pitchFamily="34" charset="0"/>
                <a:ea typeface="Calibri" panose="020F0502020204030204" pitchFamily="34" charset="0"/>
                <a:cs typeface="Arial" panose="020B0604020202020204" pitchFamily="34" charset="0"/>
              </a:rPr>
              <a:t>Implementing LMP whilst attempting to insulate Scottish generation would be costly, potentially unworkable and inherently contradictory.</a:t>
            </a:r>
          </a:p>
          <a:p>
            <a:pPr lvl="1">
              <a:lnSpc>
                <a:spcPct val="107000"/>
              </a:lnSpc>
              <a:spcAft>
                <a:spcPts val="800"/>
              </a:spcAft>
            </a:pPr>
            <a:r>
              <a:rPr lang="en-GB" sz="1000" dirty="0">
                <a:latin typeface="Arial" panose="020B0604020202020204" pitchFamily="34" charset="0"/>
                <a:ea typeface="Calibri" panose="020F0502020204030204" pitchFamily="34" charset="0"/>
                <a:cs typeface="Arial" panose="020B0604020202020204" pitchFamily="34" charset="0"/>
              </a:rPr>
              <a:t>A BAU+ scenario should be highlighted as an appropriate counterfactual.</a:t>
            </a:r>
          </a:p>
          <a:p>
            <a:pPr lvl="1">
              <a:lnSpc>
                <a:spcPct val="107000"/>
              </a:lnSpc>
              <a:spcAft>
                <a:spcPts val="800"/>
              </a:spcAft>
            </a:pPr>
            <a:r>
              <a:rPr lang="en-GB" sz="1000" dirty="0">
                <a:latin typeface="Arial" panose="020B0604020202020204" pitchFamily="34" charset="0"/>
                <a:ea typeface="Calibri" panose="020F0502020204030204" pitchFamily="34" charset="0"/>
                <a:cs typeface="Arial" panose="020B0604020202020204" pitchFamily="34" charset="0"/>
              </a:rPr>
              <a:t>It is unclear how LMP could align with strategic planning of the electricity system or be implemented in time to contribute to medium-term decarbonisation targets</a:t>
            </a:r>
          </a:p>
          <a:p>
            <a:pPr>
              <a:lnSpc>
                <a:spcPct val="107000"/>
              </a:lnSpc>
              <a:spcAft>
                <a:spcPts val="800"/>
              </a:spcAft>
            </a:pPr>
            <a:r>
              <a:rPr lang="en-GB" sz="1500" dirty="0">
                <a:latin typeface="Arial" panose="020B0604020202020204" pitchFamily="34" charset="0"/>
                <a:ea typeface="Calibri" panose="020F0502020204030204" pitchFamily="34" charset="0"/>
                <a:cs typeface="Arial" panose="020B0604020202020204" pitchFamily="34" charset="0"/>
              </a:rPr>
              <a:t>ERM are currently finalising their report to Scottish Government. This report will be published once reviewed by Scottish Government (date not confirmed)</a:t>
            </a:r>
            <a:r>
              <a:rPr lang="en-GB" sz="1200" dirty="0">
                <a:latin typeface="Arial" panose="020B0604020202020204" pitchFamily="34" charset="0"/>
                <a:ea typeface="Calibri" panose="020F0502020204030204" pitchFamily="34" charset="0"/>
                <a:cs typeface="Arial" panose="020B0604020202020204" pitchFamily="34" charset="0"/>
              </a:rPr>
              <a:t>.</a:t>
            </a:r>
          </a:p>
        </p:txBody>
      </p:sp>
      <p:sp>
        <p:nvSpPr>
          <p:cNvPr id="4" name="Slide Number Placeholder 3">
            <a:extLst>
              <a:ext uri="{FF2B5EF4-FFF2-40B4-BE49-F238E27FC236}">
                <a16:creationId xmlns:a16="http://schemas.microsoft.com/office/drawing/2014/main" id="{48528553-A1E0-E482-C21C-FDE724D775DA}"/>
              </a:ext>
            </a:extLst>
          </p:cNvPr>
          <p:cNvSpPr>
            <a:spLocks noGrp="1"/>
          </p:cNvSpPr>
          <p:nvPr>
            <p:ph type="sldNum" sz="quarter" idx="12"/>
          </p:nvPr>
        </p:nvSpPr>
        <p:spPr/>
        <p:txBody>
          <a:bodyPr/>
          <a:lstStyle/>
          <a:p>
            <a:fld id="{5F60F8B0-667A-8247-BF7A-537E8E69FD5D}" type="slidenum">
              <a:rPr lang="en-US" smtClean="0"/>
              <a:pPr/>
              <a:t>27</a:t>
            </a:fld>
            <a:endParaRPr lang="en-US"/>
          </a:p>
        </p:txBody>
      </p:sp>
    </p:spTree>
    <p:extLst>
      <p:ext uri="{BB962C8B-B14F-4D97-AF65-F5344CB8AC3E}">
        <p14:creationId xmlns:p14="http://schemas.microsoft.com/office/powerpoint/2010/main" val="37738328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21992-FC7C-76F5-6DA9-4F210162DB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C6331C-83FC-51A3-52B8-0816C7DD264E}"/>
              </a:ext>
            </a:extLst>
          </p:cNvPr>
          <p:cNvSpPr>
            <a:spLocks noGrp="1"/>
          </p:cNvSpPr>
          <p:nvPr>
            <p:ph type="title"/>
          </p:nvPr>
        </p:nvSpPr>
        <p:spPr>
          <a:xfrm>
            <a:off x="457200" y="271605"/>
            <a:ext cx="8229600" cy="857250"/>
          </a:xfrm>
        </p:spPr>
        <p:txBody>
          <a:bodyPr>
            <a:normAutofit/>
          </a:bodyPr>
          <a:lstStyle/>
          <a:p>
            <a:r>
              <a:rPr lang="en-GB" dirty="0" err="1">
                <a:solidFill>
                  <a:srgbClr val="BE097F"/>
                </a:solidFill>
              </a:rPr>
              <a:t>CfD</a:t>
            </a:r>
            <a:r>
              <a:rPr lang="en-GB" dirty="0">
                <a:solidFill>
                  <a:srgbClr val="BE097F"/>
                </a:solidFill>
              </a:rPr>
              <a:t> sustainable industry reward</a:t>
            </a:r>
          </a:p>
        </p:txBody>
      </p:sp>
      <p:sp>
        <p:nvSpPr>
          <p:cNvPr id="3" name="Content Placeholder 2">
            <a:extLst>
              <a:ext uri="{FF2B5EF4-FFF2-40B4-BE49-F238E27FC236}">
                <a16:creationId xmlns:a16="http://schemas.microsoft.com/office/drawing/2014/main" id="{BE009814-BE3B-55EB-5B45-40B9D091C658}"/>
              </a:ext>
            </a:extLst>
          </p:cNvPr>
          <p:cNvSpPr>
            <a:spLocks noGrp="1"/>
          </p:cNvSpPr>
          <p:nvPr>
            <p:ph idx="1"/>
          </p:nvPr>
        </p:nvSpPr>
        <p:spPr>
          <a:xfrm>
            <a:off x="457200" y="1197034"/>
            <a:ext cx="8229600" cy="3755966"/>
          </a:xfrm>
        </p:spPr>
        <p:txBody>
          <a:bodyPr>
            <a:normAutofit fontScale="70000" lnSpcReduction="20000"/>
          </a:bodyPr>
          <a:lstStyle/>
          <a:p>
            <a:pPr>
              <a:lnSpc>
                <a:spcPct val="107000"/>
              </a:lnSpc>
              <a:spcAft>
                <a:spcPts val="800"/>
              </a:spcAft>
            </a:pPr>
            <a:r>
              <a:rPr lang="en-GB" sz="1600" dirty="0">
                <a:effectLst/>
                <a:latin typeface="Arial" panose="020B0604020202020204" pitchFamily="34" charset="0"/>
                <a:ea typeface="Arial" panose="020B0604020202020204" pitchFamily="34" charset="0"/>
                <a:cs typeface="Arial" panose="020B0604020202020204" pitchFamily="34" charset="0"/>
              </a:rPr>
              <a:t>DESNZ consulted on proposals to introduce a ‘Sustainable Industry Reward’ (previously non-price factors) to the </a:t>
            </a:r>
            <a:r>
              <a:rPr lang="en-GB" sz="1600" dirty="0" err="1">
                <a:effectLst/>
                <a:latin typeface="Arial" panose="020B0604020202020204" pitchFamily="34" charset="0"/>
                <a:ea typeface="Arial" panose="020B0604020202020204" pitchFamily="34" charset="0"/>
                <a:cs typeface="Arial" panose="020B0604020202020204" pitchFamily="34" charset="0"/>
              </a:rPr>
              <a:t>CfD</a:t>
            </a:r>
            <a:r>
              <a:rPr lang="en-GB" sz="1600" dirty="0">
                <a:effectLst/>
                <a:latin typeface="Arial" panose="020B0604020202020204" pitchFamily="34" charset="0"/>
                <a:ea typeface="Arial" panose="020B0604020202020204" pitchFamily="34" charset="0"/>
                <a:cs typeface="Arial" panose="020B0604020202020204" pitchFamily="34" charset="0"/>
              </a:rPr>
              <a:t> scheme. The consultation sought views on the model for implementing the SIR as well as the proposed SIR criteria.</a:t>
            </a:r>
          </a:p>
          <a:p>
            <a:pPr>
              <a:lnSpc>
                <a:spcPct val="107000"/>
              </a:lnSpc>
              <a:spcAft>
                <a:spcPts val="800"/>
              </a:spcAft>
            </a:pPr>
            <a:r>
              <a:rPr lang="en-GB" sz="1600" dirty="0">
                <a:latin typeface="Arial" panose="020B0604020202020204" pitchFamily="34" charset="0"/>
                <a:ea typeface="Arial" panose="020B0604020202020204" pitchFamily="34" charset="0"/>
                <a:cs typeface="Arial" panose="020B0604020202020204" pitchFamily="34" charset="0"/>
              </a:rPr>
              <a:t>SR’s response to this consultation included the following key points:</a:t>
            </a:r>
          </a:p>
          <a:p>
            <a:pPr lvl="1">
              <a:lnSpc>
                <a:spcPct val="107000"/>
              </a:lnSpc>
              <a:spcAft>
                <a:spcPts val="800"/>
              </a:spcAft>
            </a:pPr>
            <a:r>
              <a:rPr lang="en-GB" sz="1300" dirty="0">
                <a:latin typeface="Arial" panose="020B0604020202020204" pitchFamily="34" charset="0"/>
                <a:ea typeface="Arial" panose="020B0604020202020204" pitchFamily="34" charset="0"/>
                <a:cs typeface="Arial" panose="020B0604020202020204" pitchFamily="34" charset="0"/>
              </a:rPr>
              <a:t>We welcomed the policy intent and reiterated the critical importance of delivering measures which lead to meaningful development the UK offshore wind supply chain.</a:t>
            </a:r>
          </a:p>
          <a:p>
            <a:pPr lvl="1">
              <a:lnSpc>
                <a:spcPct val="107000"/>
              </a:lnSpc>
              <a:spcAft>
                <a:spcPts val="800"/>
              </a:spcAft>
            </a:pPr>
            <a:r>
              <a:rPr lang="en-GB" sz="1300" dirty="0">
                <a:latin typeface="Arial" panose="020B0604020202020204" pitchFamily="34" charset="0"/>
                <a:ea typeface="Arial" panose="020B0604020202020204" pitchFamily="34" charset="0"/>
                <a:cs typeface="Arial" panose="020B0604020202020204" pitchFamily="34" charset="0"/>
              </a:rPr>
              <a:t>The SIR should form part of a wider industrial strategy that aligns with measures such as the Industrial Growth Plan and Strategic Investment Model. </a:t>
            </a:r>
          </a:p>
          <a:p>
            <a:pPr lvl="1">
              <a:lnSpc>
                <a:spcPct val="107000"/>
              </a:lnSpc>
              <a:spcAft>
                <a:spcPts val="800"/>
              </a:spcAft>
            </a:pPr>
            <a:r>
              <a:rPr lang="en-GB" sz="1300" dirty="0">
                <a:latin typeface="Arial" panose="020B0604020202020204" pitchFamily="34" charset="0"/>
                <a:ea typeface="Arial" panose="020B0604020202020204" pitchFamily="34" charset="0"/>
                <a:cs typeface="Arial" panose="020B0604020202020204" pitchFamily="34" charset="0"/>
              </a:rPr>
              <a:t>Fixed bottom and floating offshore wind should have separate funding pots to reflect differences in supply chains and maturity of technologies.</a:t>
            </a:r>
          </a:p>
          <a:p>
            <a:pPr lvl="1">
              <a:lnSpc>
                <a:spcPct val="107000"/>
              </a:lnSpc>
              <a:spcAft>
                <a:spcPts val="800"/>
              </a:spcAft>
            </a:pPr>
            <a:r>
              <a:rPr lang="en-GB" sz="1300" dirty="0">
                <a:latin typeface="Arial" panose="020B0604020202020204" pitchFamily="34" charset="0"/>
                <a:ea typeface="Arial" panose="020B0604020202020204" pitchFamily="34" charset="0"/>
                <a:cs typeface="Arial" panose="020B0604020202020204" pitchFamily="34" charset="0"/>
              </a:rPr>
              <a:t>Limitations of investment focused SIRs due to timing of </a:t>
            </a:r>
            <a:r>
              <a:rPr lang="en-GB" sz="1300" dirty="0" err="1">
                <a:latin typeface="Arial" panose="020B0604020202020204" pitchFamily="34" charset="0"/>
                <a:ea typeface="Arial" panose="020B0604020202020204" pitchFamily="34" charset="0"/>
                <a:cs typeface="Arial" panose="020B0604020202020204" pitchFamily="34" charset="0"/>
              </a:rPr>
              <a:t>CfD</a:t>
            </a:r>
            <a:r>
              <a:rPr lang="en-GB" sz="1300" dirty="0">
                <a:latin typeface="Arial" panose="020B0604020202020204" pitchFamily="34" charset="0"/>
                <a:ea typeface="Arial" panose="020B0604020202020204" pitchFamily="34" charset="0"/>
                <a:cs typeface="Arial" panose="020B0604020202020204" pitchFamily="34" charset="0"/>
              </a:rPr>
              <a:t>. Sustainability SIRs better suited to assessment at </a:t>
            </a:r>
            <a:r>
              <a:rPr lang="en-GB" sz="1300" dirty="0" err="1">
                <a:latin typeface="Arial" panose="020B0604020202020204" pitchFamily="34" charset="0"/>
                <a:ea typeface="Arial" panose="020B0604020202020204" pitchFamily="34" charset="0"/>
                <a:cs typeface="Arial" panose="020B0604020202020204" pitchFamily="34" charset="0"/>
              </a:rPr>
              <a:t>CfD</a:t>
            </a:r>
            <a:r>
              <a:rPr lang="en-GB" sz="1300" dirty="0">
                <a:latin typeface="Arial" panose="020B0604020202020204" pitchFamily="34" charset="0"/>
                <a:ea typeface="Arial" panose="020B0604020202020204" pitchFamily="34" charset="0"/>
                <a:cs typeface="Arial" panose="020B0604020202020204" pitchFamily="34" charset="0"/>
              </a:rPr>
              <a:t> stage. </a:t>
            </a:r>
          </a:p>
          <a:p>
            <a:pPr lvl="1">
              <a:lnSpc>
                <a:spcPct val="107000"/>
              </a:lnSpc>
              <a:spcAft>
                <a:spcPts val="800"/>
              </a:spcAft>
            </a:pPr>
            <a:r>
              <a:rPr lang="en-GB" sz="1300" dirty="0">
                <a:latin typeface="Arial" panose="020B0604020202020204" pitchFamily="34" charset="0"/>
                <a:ea typeface="Arial" panose="020B0604020202020204" pitchFamily="34" charset="0"/>
                <a:cs typeface="Arial" panose="020B0604020202020204" pitchFamily="34" charset="0"/>
              </a:rPr>
              <a:t>Introducing SIR for AR7 is ambitious with potential for unintended consequences given many outstanding design decisions. AR7 should be ‘soft launch’ with full implementation in AR8.</a:t>
            </a:r>
          </a:p>
          <a:p>
            <a:pPr lvl="1">
              <a:lnSpc>
                <a:spcPct val="107000"/>
              </a:lnSpc>
              <a:spcAft>
                <a:spcPts val="800"/>
              </a:spcAft>
            </a:pPr>
            <a:r>
              <a:rPr lang="en-GB" sz="1300" dirty="0">
                <a:latin typeface="Arial" panose="020B0604020202020204" pitchFamily="34" charset="0"/>
                <a:ea typeface="Arial" panose="020B0604020202020204" pitchFamily="34" charset="0"/>
                <a:cs typeface="Arial" panose="020B0604020202020204" pitchFamily="34" charset="0"/>
              </a:rPr>
              <a:t>Highlighted advantages and disadvantages of proposal to move SIR allocation to after </a:t>
            </a:r>
            <a:r>
              <a:rPr lang="en-GB" sz="1300" dirty="0" err="1">
                <a:latin typeface="Arial" panose="020B0604020202020204" pitchFamily="34" charset="0"/>
                <a:ea typeface="Arial" panose="020B0604020202020204" pitchFamily="34" charset="0"/>
                <a:cs typeface="Arial" panose="020B0604020202020204" pitchFamily="34" charset="0"/>
              </a:rPr>
              <a:t>CfD</a:t>
            </a:r>
            <a:r>
              <a:rPr lang="en-GB" sz="1300" dirty="0">
                <a:latin typeface="Arial" panose="020B0604020202020204" pitchFamily="34" charset="0"/>
                <a:ea typeface="Arial" panose="020B0604020202020204" pitchFamily="34" charset="0"/>
                <a:cs typeface="Arial" panose="020B0604020202020204" pitchFamily="34" charset="0"/>
              </a:rPr>
              <a:t> award.</a:t>
            </a:r>
          </a:p>
          <a:p>
            <a:pPr lvl="1">
              <a:lnSpc>
                <a:spcPct val="107000"/>
              </a:lnSpc>
              <a:spcAft>
                <a:spcPts val="800"/>
              </a:spcAft>
            </a:pPr>
            <a:r>
              <a:rPr lang="en-GB" sz="1300" dirty="0">
                <a:latin typeface="Arial" panose="020B0604020202020204" pitchFamily="34" charset="0"/>
                <a:ea typeface="Arial" panose="020B0604020202020204" pitchFamily="34" charset="0"/>
                <a:cs typeface="Arial" panose="020B0604020202020204" pitchFamily="34" charset="0"/>
              </a:rPr>
              <a:t>Strongly opposed option for minimum standards which would require developers to win SIR funding in order to be eligible for a </a:t>
            </a:r>
            <a:r>
              <a:rPr lang="en-GB" sz="1300" dirty="0" err="1">
                <a:latin typeface="Arial" panose="020B0604020202020204" pitchFamily="34" charset="0"/>
                <a:ea typeface="Arial" panose="020B0604020202020204" pitchFamily="34" charset="0"/>
                <a:cs typeface="Arial" panose="020B0604020202020204" pitchFamily="34" charset="0"/>
              </a:rPr>
              <a:t>CfD</a:t>
            </a:r>
            <a:r>
              <a:rPr lang="en-GB" sz="1300" dirty="0">
                <a:latin typeface="Arial" panose="020B0604020202020204" pitchFamily="34" charset="0"/>
                <a:ea typeface="Arial" panose="020B0604020202020204" pitchFamily="34" charset="0"/>
                <a:cs typeface="Arial" panose="020B0604020202020204" pitchFamily="34" charset="0"/>
              </a:rPr>
              <a:t>. </a:t>
            </a:r>
          </a:p>
          <a:p>
            <a:pPr lvl="1">
              <a:lnSpc>
                <a:spcPct val="107000"/>
              </a:lnSpc>
              <a:spcAft>
                <a:spcPts val="800"/>
              </a:spcAft>
            </a:pPr>
            <a:r>
              <a:rPr lang="en-GB" sz="1300" dirty="0">
                <a:latin typeface="Arial" panose="020B0604020202020204" pitchFamily="34" charset="0"/>
                <a:ea typeface="Arial" panose="020B0604020202020204" pitchFamily="34" charset="0"/>
                <a:cs typeface="Arial" panose="020B0604020202020204" pitchFamily="34" charset="0"/>
              </a:rPr>
              <a:t>Further clarity required over definition of ‘deprived areas’, key infrastructure should not be precluded from receiving funding. Recommended SME criterion not carried forward. Supported use of Carbon Trust JIP methodology to measure CO2 emissions. Supported use of science-based targets to assess sustainability but highlighted lengthy accreditation process. </a:t>
            </a:r>
          </a:p>
          <a:p>
            <a:pPr lvl="1">
              <a:lnSpc>
                <a:spcPct val="107000"/>
              </a:lnSpc>
              <a:spcAft>
                <a:spcPts val="800"/>
              </a:spcAft>
            </a:pPr>
            <a:endParaRPr lang="en-GB" sz="1300" dirty="0">
              <a:latin typeface="Arial" panose="020B0604020202020204" pitchFamily="34" charset="0"/>
              <a:ea typeface="Arial" panose="020B0604020202020204" pitchFamily="34" charset="0"/>
              <a:cs typeface="Arial" panose="020B0604020202020204" pitchFamily="34" charset="0"/>
            </a:endParaRPr>
          </a:p>
          <a:p>
            <a:pPr lvl="1">
              <a:lnSpc>
                <a:spcPct val="107000"/>
              </a:lnSpc>
              <a:spcAft>
                <a:spcPts val="800"/>
              </a:spcAft>
            </a:pPr>
            <a:endParaRPr lang="en-GB" sz="1300" dirty="0">
              <a:latin typeface="Arial" panose="020B0604020202020204" pitchFamily="34" charset="0"/>
              <a:ea typeface="Arial" panose="020B0604020202020204" pitchFamily="34" charset="0"/>
              <a:cs typeface="Arial" panose="020B0604020202020204" pitchFamily="34" charset="0"/>
            </a:endParaRPr>
          </a:p>
          <a:p>
            <a:pPr lvl="1">
              <a:lnSpc>
                <a:spcPct val="107000"/>
              </a:lnSpc>
              <a:spcAft>
                <a:spcPts val="800"/>
              </a:spcAft>
            </a:pPr>
            <a:endParaRPr lang="en-GB" sz="1300" dirty="0">
              <a:effectLst/>
              <a:latin typeface="Arial" panose="020B0604020202020204" pitchFamily="34" charset="0"/>
              <a:ea typeface="Arial" panose="020B0604020202020204" pitchFamily="34" charset="0"/>
              <a:cs typeface="Arial" panose="020B0604020202020204" pitchFamily="34" charset="0"/>
            </a:endParaRPr>
          </a:p>
          <a:p>
            <a:pPr>
              <a:lnSpc>
                <a:spcPct val="107000"/>
              </a:lnSpc>
              <a:spcAft>
                <a:spcPts val="800"/>
              </a:spcAft>
            </a:pPr>
            <a:endParaRPr lang="en-GB" sz="1200" dirty="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70C5ABF-E1EC-445F-D345-77694FD2B84A}"/>
              </a:ext>
            </a:extLst>
          </p:cNvPr>
          <p:cNvSpPr>
            <a:spLocks noGrp="1"/>
          </p:cNvSpPr>
          <p:nvPr>
            <p:ph type="sldNum" sz="quarter" idx="12"/>
          </p:nvPr>
        </p:nvSpPr>
        <p:spPr/>
        <p:txBody>
          <a:bodyPr/>
          <a:lstStyle/>
          <a:p>
            <a:fld id="{5F60F8B0-667A-8247-BF7A-537E8E69FD5D}" type="slidenum">
              <a:rPr lang="en-US" smtClean="0"/>
              <a:pPr/>
              <a:t>28</a:t>
            </a:fld>
            <a:endParaRPr lang="en-US"/>
          </a:p>
        </p:txBody>
      </p:sp>
    </p:spTree>
    <p:extLst>
      <p:ext uri="{BB962C8B-B14F-4D97-AF65-F5344CB8AC3E}">
        <p14:creationId xmlns:p14="http://schemas.microsoft.com/office/powerpoint/2010/main" val="1021133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D1B9E-8301-084A-7AE5-ADB68273C69D}"/>
              </a:ext>
            </a:extLst>
          </p:cNvPr>
          <p:cNvSpPr>
            <a:spLocks noGrp="1"/>
          </p:cNvSpPr>
          <p:nvPr>
            <p:ph type="title"/>
          </p:nvPr>
        </p:nvSpPr>
        <p:spPr>
          <a:xfrm>
            <a:off x="779418" y="102392"/>
            <a:ext cx="6762206" cy="529584"/>
          </a:xfrm>
        </p:spPr>
        <p:txBody>
          <a:bodyPr>
            <a:normAutofit fontScale="90000"/>
          </a:bodyPr>
          <a:lstStyle/>
          <a:p>
            <a:r>
              <a:rPr lang="en-GB" dirty="0">
                <a:solidFill>
                  <a:srgbClr val="BE097F"/>
                </a:solidFill>
              </a:rPr>
              <a:t>AR7 and future rounds consultation (ongoing)</a:t>
            </a:r>
          </a:p>
        </p:txBody>
      </p:sp>
      <p:sp>
        <p:nvSpPr>
          <p:cNvPr id="3" name="Content Placeholder 2">
            <a:extLst>
              <a:ext uri="{FF2B5EF4-FFF2-40B4-BE49-F238E27FC236}">
                <a16:creationId xmlns:a16="http://schemas.microsoft.com/office/drawing/2014/main" id="{70046E5F-E190-EA98-750E-8C6C54CA674B}"/>
              </a:ext>
            </a:extLst>
          </p:cNvPr>
          <p:cNvSpPr>
            <a:spLocks noGrp="1"/>
          </p:cNvSpPr>
          <p:nvPr>
            <p:ph idx="1"/>
          </p:nvPr>
        </p:nvSpPr>
        <p:spPr>
          <a:xfrm>
            <a:off x="522515" y="520876"/>
            <a:ext cx="8734696" cy="4464231"/>
          </a:xfrm>
        </p:spPr>
        <p:txBody>
          <a:bodyPr>
            <a:normAutofit fontScale="85000" lnSpcReduction="20000"/>
          </a:bodyPr>
          <a:lstStyle/>
          <a:p>
            <a:pPr>
              <a:lnSpc>
                <a:spcPct val="107000"/>
              </a:lnSpc>
              <a:spcAft>
                <a:spcPts val="800"/>
              </a:spcAft>
            </a:pPr>
            <a:r>
              <a:rPr lang="en-GB" sz="1300" dirty="0">
                <a:effectLst/>
                <a:latin typeface="Arial" panose="020B0604020202020204" pitchFamily="34" charset="0"/>
                <a:ea typeface="Arial" panose="020B0604020202020204" pitchFamily="34" charset="0"/>
                <a:cs typeface="Arial" panose="020B0604020202020204" pitchFamily="34" charset="0"/>
              </a:rPr>
              <a:t>Repowering</a:t>
            </a:r>
            <a:endParaRPr lang="en-GB" sz="1600" dirty="0">
              <a:effectLst/>
              <a:latin typeface="Arial" panose="020B0604020202020204" pitchFamily="34" charset="0"/>
              <a:ea typeface="Arial" panose="020B0604020202020204" pitchFamily="34" charset="0"/>
              <a:cs typeface="Arial" panose="020B0604020202020204" pitchFamily="34" charset="0"/>
            </a:endParaRPr>
          </a:p>
          <a:p>
            <a:pPr lvl="1">
              <a:lnSpc>
                <a:spcPct val="107000"/>
              </a:lnSpc>
              <a:spcAft>
                <a:spcPts val="800"/>
              </a:spcAft>
            </a:pPr>
            <a:r>
              <a:rPr lang="en-GB" sz="1000" dirty="0">
                <a:latin typeface="Arial" panose="020B0604020202020204" pitchFamily="34" charset="0"/>
                <a:ea typeface="Arial" panose="020B0604020202020204" pitchFamily="34" charset="0"/>
                <a:cs typeface="Arial" panose="020B0604020202020204" pitchFamily="34" charset="0"/>
              </a:rPr>
              <a:t>Supportive of proposals to allow fully repowered projects to participate in </a:t>
            </a:r>
            <a:r>
              <a:rPr lang="en-GB" sz="1000" dirty="0" err="1">
                <a:latin typeface="Arial" panose="020B0604020202020204" pitchFamily="34" charset="0"/>
                <a:ea typeface="Arial" panose="020B0604020202020204" pitchFamily="34" charset="0"/>
                <a:cs typeface="Arial" panose="020B0604020202020204" pitchFamily="34" charset="0"/>
              </a:rPr>
              <a:t>CfD</a:t>
            </a:r>
            <a:r>
              <a:rPr lang="en-GB" sz="1000" dirty="0">
                <a:latin typeface="Arial" panose="020B0604020202020204" pitchFamily="34" charset="0"/>
                <a:ea typeface="Arial" panose="020B0604020202020204" pitchFamily="34" charset="0"/>
                <a:cs typeface="Arial" panose="020B0604020202020204" pitchFamily="34" charset="0"/>
              </a:rPr>
              <a:t>. Some older projects will have shorter operating lives than 25 years. Requirement to maintain current capacity is unnecessary.</a:t>
            </a:r>
          </a:p>
          <a:p>
            <a:pPr>
              <a:lnSpc>
                <a:spcPct val="107000"/>
              </a:lnSpc>
              <a:spcAft>
                <a:spcPts val="800"/>
              </a:spcAft>
            </a:pPr>
            <a:r>
              <a:rPr lang="en-GB" sz="1300" dirty="0">
                <a:latin typeface="Arial" panose="020B0604020202020204" pitchFamily="34" charset="0"/>
                <a:ea typeface="Arial" panose="020B0604020202020204" pitchFamily="34" charset="0"/>
                <a:cs typeface="Arial" panose="020B0604020202020204" pitchFamily="34" charset="0"/>
              </a:rPr>
              <a:t>Appeals</a:t>
            </a:r>
          </a:p>
          <a:p>
            <a:pPr lvl="1">
              <a:lnSpc>
                <a:spcPct val="107000"/>
              </a:lnSpc>
              <a:spcAft>
                <a:spcPts val="800"/>
              </a:spcAft>
            </a:pPr>
            <a:r>
              <a:rPr lang="en-GB" sz="1000" dirty="0">
                <a:latin typeface="Arial" panose="020B0604020202020204" pitchFamily="34" charset="0"/>
                <a:ea typeface="Arial" panose="020B0604020202020204" pitchFamily="34" charset="0"/>
                <a:cs typeface="Arial" panose="020B0604020202020204" pitchFamily="34" charset="0"/>
              </a:rPr>
              <a:t>Favour Option 1: publish a fixed timeline. Option 2 would mean it less likely that a developer would be able to participate in an AR. Option 3 would bring forward deadline to a significantly earlier point in the annual auction cycle.</a:t>
            </a:r>
          </a:p>
          <a:p>
            <a:pPr>
              <a:lnSpc>
                <a:spcPct val="107000"/>
              </a:lnSpc>
              <a:spcAft>
                <a:spcPts val="800"/>
              </a:spcAft>
            </a:pPr>
            <a:r>
              <a:rPr lang="en-GB" sz="1300" dirty="0">
                <a:latin typeface="Arial" panose="020B0604020202020204" pitchFamily="34" charset="0"/>
                <a:ea typeface="Arial" panose="020B0604020202020204" pitchFamily="34" charset="0"/>
                <a:cs typeface="Arial" panose="020B0604020202020204" pitchFamily="34" charset="0"/>
              </a:rPr>
              <a:t>Phased </a:t>
            </a:r>
            <a:r>
              <a:rPr lang="en-GB" sz="1300" dirty="0" err="1">
                <a:latin typeface="Arial" panose="020B0604020202020204" pitchFamily="34" charset="0"/>
                <a:ea typeface="Arial" panose="020B0604020202020204" pitchFamily="34" charset="0"/>
                <a:cs typeface="Arial" panose="020B0604020202020204" pitchFamily="34" charset="0"/>
              </a:rPr>
              <a:t>CfDs</a:t>
            </a:r>
            <a:r>
              <a:rPr lang="en-GB" sz="1300" dirty="0">
                <a:latin typeface="Arial" panose="020B0604020202020204" pitchFamily="34" charset="0"/>
                <a:ea typeface="Arial" panose="020B0604020202020204" pitchFamily="34" charset="0"/>
                <a:cs typeface="Arial" panose="020B0604020202020204" pitchFamily="34" charset="0"/>
              </a:rPr>
              <a:t> for floating offshore wind</a:t>
            </a:r>
          </a:p>
          <a:p>
            <a:pPr lvl="1">
              <a:lnSpc>
                <a:spcPct val="107000"/>
              </a:lnSpc>
              <a:spcAft>
                <a:spcPts val="800"/>
              </a:spcAft>
            </a:pPr>
            <a:r>
              <a:rPr lang="en-GB" sz="1000" dirty="0">
                <a:latin typeface="Arial" panose="020B0604020202020204" pitchFamily="34" charset="0"/>
                <a:ea typeface="Arial" panose="020B0604020202020204" pitchFamily="34" charset="0"/>
                <a:cs typeface="Arial" panose="020B0604020202020204" pitchFamily="34" charset="0"/>
              </a:rPr>
              <a:t>Support the introduction of phasing policy for FOW. 1500MW cap should be lifted for both floating and fixed bottom projects.</a:t>
            </a:r>
          </a:p>
          <a:p>
            <a:pPr>
              <a:lnSpc>
                <a:spcPct val="107000"/>
              </a:lnSpc>
              <a:spcAft>
                <a:spcPts val="800"/>
              </a:spcAft>
            </a:pPr>
            <a:r>
              <a:rPr lang="en-GB" sz="1300" dirty="0">
                <a:latin typeface="Arial" panose="020B0604020202020204" pitchFamily="34" charset="0"/>
                <a:ea typeface="Arial" panose="020B0604020202020204" pitchFamily="34" charset="0"/>
                <a:cs typeface="Arial" panose="020B0604020202020204" pitchFamily="34" charset="0"/>
              </a:rPr>
              <a:t>Co-located generation and hybrid metering</a:t>
            </a:r>
          </a:p>
          <a:p>
            <a:pPr lvl="1">
              <a:lnSpc>
                <a:spcPct val="107000"/>
              </a:lnSpc>
              <a:spcAft>
                <a:spcPts val="800"/>
              </a:spcAft>
            </a:pPr>
            <a:r>
              <a:rPr lang="en-GB" sz="1000" dirty="0">
                <a:latin typeface="Arial" panose="020B0604020202020204" pitchFamily="34" charset="0"/>
                <a:ea typeface="Arial" panose="020B0604020202020204" pitchFamily="34" charset="0"/>
                <a:cs typeface="Arial" panose="020B0604020202020204" pitchFamily="34" charset="0"/>
              </a:rPr>
              <a:t>Agree that introducing hybrid metering would support innovation and more flexible use of </a:t>
            </a:r>
            <a:r>
              <a:rPr lang="en-GB" sz="1000" dirty="0" err="1">
                <a:latin typeface="Arial" panose="020B0604020202020204" pitchFamily="34" charset="0"/>
                <a:ea typeface="Arial" panose="020B0604020202020204" pitchFamily="34" charset="0"/>
                <a:cs typeface="Arial" panose="020B0604020202020204" pitchFamily="34" charset="0"/>
              </a:rPr>
              <a:t>CfD</a:t>
            </a:r>
            <a:r>
              <a:rPr lang="en-GB" sz="1000" dirty="0">
                <a:latin typeface="Arial" panose="020B0604020202020204" pitchFamily="34" charset="0"/>
                <a:ea typeface="Arial" panose="020B0604020202020204" pitchFamily="34" charset="0"/>
                <a:cs typeface="Arial" panose="020B0604020202020204" pitchFamily="34" charset="0"/>
              </a:rPr>
              <a:t>-supported renewable generation. </a:t>
            </a:r>
          </a:p>
          <a:p>
            <a:pPr>
              <a:lnSpc>
                <a:spcPct val="107000"/>
              </a:lnSpc>
              <a:spcAft>
                <a:spcPts val="800"/>
              </a:spcAft>
            </a:pPr>
            <a:r>
              <a:rPr lang="en-GB" sz="1300" dirty="0">
                <a:latin typeface="Arial" panose="020B0604020202020204" pitchFamily="34" charset="0"/>
                <a:ea typeface="Arial" panose="020B0604020202020204" pitchFamily="34" charset="0"/>
                <a:cs typeface="Arial" panose="020B0604020202020204" pitchFamily="34" charset="0"/>
              </a:rPr>
              <a:t>Supporting innovation in floating offshore wind foundation technology</a:t>
            </a:r>
          </a:p>
          <a:p>
            <a:pPr lvl="1">
              <a:lnSpc>
                <a:spcPct val="107000"/>
              </a:lnSpc>
              <a:spcAft>
                <a:spcPts val="800"/>
              </a:spcAft>
            </a:pPr>
            <a:r>
              <a:rPr lang="en-GB" sz="1000" dirty="0">
                <a:latin typeface="Arial" panose="020B0604020202020204" pitchFamily="34" charset="0"/>
                <a:ea typeface="Arial" panose="020B0604020202020204" pitchFamily="34" charset="0"/>
                <a:cs typeface="Arial" panose="020B0604020202020204" pitchFamily="34" charset="0"/>
              </a:rPr>
              <a:t>In principle support focusing on defining ‘established fixed-bottom’ but highlight this will be challenging in practise. Fixed foundation designs which are not established should not be able to compete with floating foundation technologies.</a:t>
            </a:r>
          </a:p>
          <a:p>
            <a:pPr>
              <a:lnSpc>
                <a:spcPct val="107000"/>
              </a:lnSpc>
              <a:spcAft>
                <a:spcPts val="800"/>
              </a:spcAft>
            </a:pPr>
            <a:r>
              <a:rPr lang="en-GB" sz="1300" dirty="0">
                <a:latin typeface="Arial" panose="020B0604020202020204" pitchFamily="34" charset="0"/>
                <a:ea typeface="Arial" panose="020B0604020202020204" pitchFamily="34" charset="0"/>
                <a:cs typeface="Arial" panose="020B0604020202020204" pitchFamily="34" charset="0"/>
              </a:rPr>
              <a:t>Supporting delivery of improved coordination of offshore transmission infrastructure</a:t>
            </a:r>
          </a:p>
          <a:p>
            <a:pPr lvl="1">
              <a:lnSpc>
                <a:spcPct val="107000"/>
              </a:lnSpc>
              <a:spcAft>
                <a:spcPts val="800"/>
              </a:spcAft>
            </a:pPr>
            <a:r>
              <a:rPr lang="en-GB" sz="1000" dirty="0">
                <a:latin typeface="Arial" panose="020B0604020202020204" pitchFamily="34" charset="0"/>
                <a:ea typeface="Arial" panose="020B0604020202020204" pitchFamily="34" charset="0"/>
                <a:cs typeface="Arial" panose="020B0604020202020204" pitchFamily="34" charset="0"/>
              </a:rPr>
              <a:t>Agree with DESNZ’s assessment that no change in regulations is required to support eligibility of bootstrap-connected projects.</a:t>
            </a:r>
          </a:p>
          <a:p>
            <a:pPr lvl="1">
              <a:lnSpc>
                <a:spcPct val="107000"/>
              </a:lnSpc>
              <a:spcAft>
                <a:spcPts val="800"/>
              </a:spcAft>
            </a:pPr>
            <a:r>
              <a:rPr lang="en-GB" sz="1000" dirty="0">
                <a:latin typeface="Arial" panose="020B0604020202020204" pitchFamily="34" charset="0"/>
                <a:ea typeface="Arial" panose="020B0604020202020204" pitchFamily="34" charset="0"/>
                <a:cs typeface="Arial" panose="020B0604020202020204" pitchFamily="34" charset="0"/>
              </a:rPr>
              <a:t>Support the </a:t>
            </a:r>
            <a:r>
              <a:rPr lang="en-GB" sz="1000" dirty="0" err="1">
                <a:latin typeface="Arial" panose="020B0604020202020204" pitchFamily="34" charset="0"/>
                <a:ea typeface="Arial" panose="020B0604020202020204" pitchFamily="34" charset="0"/>
                <a:cs typeface="Arial" panose="020B0604020202020204" pitchFamily="34" charset="0"/>
              </a:rPr>
              <a:t>CfD</a:t>
            </a:r>
            <a:r>
              <a:rPr lang="en-GB" sz="1000" dirty="0">
                <a:latin typeface="Arial" panose="020B0604020202020204" pitchFamily="34" charset="0"/>
                <a:ea typeface="Arial" panose="020B0604020202020204" pitchFamily="34" charset="0"/>
                <a:cs typeface="Arial" panose="020B0604020202020204" pitchFamily="34" charset="0"/>
              </a:rPr>
              <a:t> being used to support MPI-OFW but highlighted potential for perverse incentives if bespoke arrangements required. </a:t>
            </a:r>
          </a:p>
          <a:p>
            <a:pPr>
              <a:lnSpc>
                <a:spcPct val="107000"/>
              </a:lnSpc>
              <a:spcAft>
                <a:spcPts val="800"/>
              </a:spcAft>
            </a:pPr>
            <a:r>
              <a:rPr lang="en-GB" sz="1300" dirty="0">
                <a:latin typeface="Arial" panose="020B0604020202020204" pitchFamily="34" charset="0"/>
                <a:ea typeface="Arial" panose="020B0604020202020204" pitchFamily="34" charset="0"/>
                <a:cs typeface="Arial" panose="020B0604020202020204" pitchFamily="34" charset="0"/>
              </a:rPr>
              <a:t>Updating indexation to better reflect inflation risks</a:t>
            </a:r>
          </a:p>
          <a:p>
            <a:pPr lvl="1">
              <a:lnSpc>
                <a:spcPct val="107000"/>
              </a:lnSpc>
              <a:spcAft>
                <a:spcPts val="800"/>
              </a:spcAft>
            </a:pPr>
            <a:r>
              <a:rPr lang="en-GB" sz="1000" dirty="0">
                <a:latin typeface="Arial" panose="020B0604020202020204" pitchFamily="34" charset="0"/>
                <a:ea typeface="Arial" panose="020B0604020202020204" pitchFamily="34" charset="0"/>
                <a:cs typeface="Arial" panose="020B0604020202020204" pitchFamily="34" charset="0"/>
              </a:rPr>
              <a:t>Support in principle measures to ensure indexation better tracks inflation but recommend that Producer Price Index is not carried forward. </a:t>
            </a:r>
          </a:p>
          <a:p>
            <a:pPr lvl="1">
              <a:lnSpc>
                <a:spcPct val="107000"/>
              </a:lnSpc>
              <a:spcAft>
                <a:spcPts val="800"/>
              </a:spcAft>
            </a:pPr>
            <a:endParaRPr lang="en-GB" sz="1000" dirty="0">
              <a:latin typeface="Arial" panose="020B0604020202020204" pitchFamily="34" charset="0"/>
              <a:ea typeface="Arial" panose="020B0604020202020204" pitchFamily="34" charset="0"/>
              <a:cs typeface="Arial" panose="020B0604020202020204" pitchFamily="34" charset="0"/>
            </a:endParaRPr>
          </a:p>
          <a:p>
            <a:pPr lvl="1">
              <a:lnSpc>
                <a:spcPct val="107000"/>
              </a:lnSpc>
              <a:spcAft>
                <a:spcPts val="800"/>
              </a:spcAft>
            </a:pPr>
            <a:endParaRPr lang="en-GB" sz="1000" dirty="0">
              <a:latin typeface="Arial" panose="020B0604020202020204" pitchFamily="34" charset="0"/>
              <a:ea typeface="Arial" panose="020B0604020202020204" pitchFamily="34" charset="0"/>
              <a:cs typeface="Arial" panose="020B0604020202020204" pitchFamily="34" charset="0"/>
            </a:endParaRPr>
          </a:p>
          <a:p>
            <a:pPr lvl="1">
              <a:lnSpc>
                <a:spcPct val="107000"/>
              </a:lnSpc>
              <a:spcAft>
                <a:spcPts val="800"/>
              </a:spcAft>
            </a:pPr>
            <a:endParaRPr lang="en-GB" sz="1300" dirty="0">
              <a:latin typeface="Arial" panose="020B0604020202020204" pitchFamily="34" charset="0"/>
              <a:ea typeface="Arial" panose="020B0604020202020204" pitchFamily="34" charset="0"/>
              <a:cs typeface="Arial" panose="020B0604020202020204" pitchFamily="34" charset="0"/>
            </a:endParaRPr>
          </a:p>
          <a:p>
            <a:pPr lvl="1">
              <a:lnSpc>
                <a:spcPct val="107000"/>
              </a:lnSpc>
              <a:spcAft>
                <a:spcPts val="800"/>
              </a:spcAft>
            </a:pPr>
            <a:endParaRPr lang="en-GB" sz="1300" dirty="0">
              <a:effectLst/>
              <a:latin typeface="Arial" panose="020B0604020202020204" pitchFamily="34" charset="0"/>
              <a:ea typeface="Arial" panose="020B0604020202020204" pitchFamily="34" charset="0"/>
              <a:cs typeface="Arial" panose="020B0604020202020204" pitchFamily="34" charset="0"/>
            </a:endParaRPr>
          </a:p>
          <a:p>
            <a:pPr>
              <a:lnSpc>
                <a:spcPct val="107000"/>
              </a:lnSpc>
              <a:spcAft>
                <a:spcPts val="800"/>
              </a:spcAft>
            </a:pPr>
            <a:endParaRPr lang="en-GB" sz="1200" dirty="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4173DBC-BBBC-9624-AB6D-C2C102AA913E}"/>
              </a:ext>
            </a:extLst>
          </p:cNvPr>
          <p:cNvSpPr>
            <a:spLocks noGrp="1"/>
          </p:cNvSpPr>
          <p:nvPr>
            <p:ph type="sldNum" sz="quarter" idx="12"/>
          </p:nvPr>
        </p:nvSpPr>
        <p:spPr/>
        <p:txBody>
          <a:bodyPr/>
          <a:lstStyle/>
          <a:p>
            <a:fld id="{5F60F8B0-667A-8247-BF7A-537E8E69FD5D}" type="slidenum">
              <a:rPr lang="en-US" smtClean="0"/>
              <a:pPr/>
              <a:t>29</a:t>
            </a:fld>
            <a:endParaRPr lang="en-US"/>
          </a:p>
        </p:txBody>
      </p:sp>
    </p:spTree>
    <p:extLst>
      <p:ext uri="{BB962C8B-B14F-4D97-AF65-F5344CB8AC3E}">
        <p14:creationId xmlns:p14="http://schemas.microsoft.com/office/powerpoint/2010/main" val="42342378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DD8A6-B410-C6D2-1149-ECCE32DAD0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EFDD1D-7A3B-9AC8-DC0A-353AB4A850E1}"/>
              </a:ext>
            </a:extLst>
          </p:cNvPr>
          <p:cNvSpPr>
            <a:spLocks noGrp="1"/>
          </p:cNvSpPr>
          <p:nvPr>
            <p:ph type="title"/>
          </p:nvPr>
        </p:nvSpPr>
        <p:spPr>
          <a:xfrm>
            <a:off x="457200" y="271605"/>
            <a:ext cx="8229600" cy="857250"/>
          </a:xfrm>
        </p:spPr>
        <p:txBody>
          <a:bodyPr>
            <a:normAutofit/>
          </a:bodyPr>
          <a:lstStyle/>
          <a:p>
            <a:r>
              <a:rPr lang="en-GB" dirty="0">
                <a:solidFill>
                  <a:srgbClr val="BE097F"/>
                </a:solidFill>
              </a:rPr>
              <a:t>LDES consultation (ongoing)</a:t>
            </a:r>
          </a:p>
        </p:txBody>
      </p:sp>
      <p:sp>
        <p:nvSpPr>
          <p:cNvPr id="3" name="Content Placeholder 2">
            <a:extLst>
              <a:ext uri="{FF2B5EF4-FFF2-40B4-BE49-F238E27FC236}">
                <a16:creationId xmlns:a16="http://schemas.microsoft.com/office/drawing/2014/main" id="{2BD268EE-2FC4-19D5-9638-E0D9E522DA87}"/>
              </a:ext>
            </a:extLst>
          </p:cNvPr>
          <p:cNvSpPr>
            <a:spLocks noGrp="1"/>
          </p:cNvSpPr>
          <p:nvPr>
            <p:ph idx="1"/>
          </p:nvPr>
        </p:nvSpPr>
        <p:spPr>
          <a:xfrm>
            <a:off x="457200" y="1197034"/>
            <a:ext cx="8229600" cy="3755966"/>
          </a:xfrm>
        </p:spPr>
        <p:txBody>
          <a:bodyPr>
            <a:normAutofit/>
          </a:bodyPr>
          <a:lstStyle/>
          <a:p>
            <a:pPr>
              <a:lnSpc>
                <a:spcPct val="107000"/>
              </a:lnSpc>
              <a:spcAft>
                <a:spcPts val="800"/>
              </a:spcAft>
            </a:pPr>
            <a:r>
              <a:rPr lang="en-GB" sz="1600" dirty="0">
                <a:latin typeface="Arial" panose="020B0604020202020204" pitchFamily="34" charset="0"/>
                <a:ea typeface="Arial" panose="020B0604020202020204" pitchFamily="34" charset="0"/>
                <a:cs typeface="Arial" panose="020B0604020202020204" pitchFamily="34" charset="0"/>
              </a:rPr>
              <a:t>DESNZ is consulting on their minded to position to introduce a Cap and Floor mechanism to enable investment in Long Duration Electricity Storage.</a:t>
            </a:r>
          </a:p>
          <a:p>
            <a:pPr>
              <a:lnSpc>
                <a:spcPct val="107000"/>
              </a:lnSpc>
              <a:spcAft>
                <a:spcPts val="800"/>
              </a:spcAft>
            </a:pPr>
            <a:r>
              <a:rPr lang="en-GB" sz="1300" dirty="0">
                <a:latin typeface="Arial" panose="020B0604020202020204" pitchFamily="34" charset="0"/>
                <a:ea typeface="Arial" panose="020B0604020202020204" pitchFamily="34" charset="0"/>
                <a:cs typeface="Arial" panose="020B0604020202020204" pitchFamily="34" charset="0"/>
              </a:rPr>
              <a:t>Emerging points in draft response:</a:t>
            </a:r>
          </a:p>
          <a:p>
            <a:pPr lvl="1">
              <a:lnSpc>
                <a:spcPct val="107000"/>
              </a:lnSpc>
              <a:spcAft>
                <a:spcPts val="800"/>
              </a:spcAft>
            </a:pPr>
            <a:r>
              <a:rPr lang="en-GB" sz="1000" b="1" dirty="0">
                <a:latin typeface="Arial" panose="020B0604020202020204" pitchFamily="34" charset="0"/>
                <a:ea typeface="Arial" panose="020B0604020202020204" pitchFamily="34" charset="0"/>
                <a:cs typeface="Arial" panose="020B0604020202020204" pitchFamily="34" charset="0"/>
              </a:rPr>
              <a:t>Policy objectives</a:t>
            </a:r>
            <a:r>
              <a:rPr lang="en-GB" sz="1000" dirty="0">
                <a:latin typeface="Arial" panose="020B0604020202020204" pitchFamily="34" charset="0"/>
                <a:ea typeface="Arial" panose="020B0604020202020204" pitchFamily="34" charset="0"/>
                <a:cs typeface="Arial" panose="020B0604020202020204" pitchFamily="34" charset="0"/>
              </a:rPr>
              <a:t>: agree with policy goals as set out in the consultation.</a:t>
            </a:r>
          </a:p>
          <a:p>
            <a:pPr lvl="1">
              <a:lnSpc>
                <a:spcPct val="107000"/>
              </a:lnSpc>
              <a:spcAft>
                <a:spcPts val="800"/>
              </a:spcAft>
            </a:pPr>
            <a:r>
              <a:rPr lang="en-GB" sz="1000" b="1" dirty="0">
                <a:latin typeface="Arial" panose="020B0604020202020204" pitchFamily="34" charset="0"/>
                <a:ea typeface="Arial" panose="020B0604020202020204" pitchFamily="34" charset="0"/>
                <a:cs typeface="Arial" panose="020B0604020202020204" pitchFamily="34" charset="0"/>
              </a:rPr>
              <a:t>LDES targets</a:t>
            </a:r>
            <a:r>
              <a:rPr lang="en-GB" sz="1000" dirty="0">
                <a:latin typeface="Arial" panose="020B0604020202020204" pitchFamily="34" charset="0"/>
                <a:ea typeface="Arial" panose="020B0604020202020204" pitchFamily="34" charset="0"/>
                <a:cs typeface="Arial" panose="020B0604020202020204" pitchFamily="34" charset="0"/>
              </a:rPr>
              <a:t>: agree that targets are not needed at this stage. Suggest publishing ‘ambition’ could be helpful.</a:t>
            </a:r>
          </a:p>
          <a:p>
            <a:pPr lvl="1">
              <a:lnSpc>
                <a:spcPct val="107000"/>
              </a:lnSpc>
              <a:spcAft>
                <a:spcPts val="800"/>
              </a:spcAft>
            </a:pPr>
            <a:r>
              <a:rPr lang="en-GB" sz="1000" b="1" dirty="0">
                <a:latin typeface="Arial" panose="020B0604020202020204" pitchFamily="34" charset="0"/>
                <a:ea typeface="Arial" panose="020B0604020202020204" pitchFamily="34" charset="0"/>
                <a:cs typeface="Arial" panose="020B0604020202020204" pitchFamily="34" charset="0"/>
              </a:rPr>
              <a:t>Cap and Floor regime</a:t>
            </a:r>
            <a:r>
              <a:rPr lang="en-GB" sz="1000" dirty="0">
                <a:latin typeface="Arial" panose="020B0604020202020204" pitchFamily="34" charset="0"/>
                <a:ea typeface="Arial" panose="020B0604020202020204" pitchFamily="34" charset="0"/>
                <a:cs typeface="Arial" panose="020B0604020202020204" pitchFamily="34" charset="0"/>
              </a:rPr>
              <a:t>: support the introduction of a Cap and Floor approach.</a:t>
            </a:r>
          </a:p>
          <a:p>
            <a:pPr lvl="1">
              <a:lnSpc>
                <a:spcPct val="107000"/>
              </a:lnSpc>
              <a:spcAft>
                <a:spcPts val="800"/>
              </a:spcAft>
            </a:pPr>
            <a:r>
              <a:rPr lang="en-GB" sz="1000" b="1" dirty="0">
                <a:latin typeface="Arial" panose="020B0604020202020204" pitchFamily="34" charset="0"/>
                <a:ea typeface="Arial" panose="020B0604020202020204" pitchFamily="34" charset="0"/>
                <a:cs typeface="Arial" panose="020B0604020202020204" pitchFamily="34" charset="0"/>
              </a:rPr>
              <a:t>Qualifying LDES technologies</a:t>
            </a:r>
            <a:r>
              <a:rPr lang="en-GB" sz="1000" dirty="0">
                <a:latin typeface="Arial" panose="020B0604020202020204" pitchFamily="34" charset="0"/>
                <a:ea typeface="Arial" panose="020B0604020202020204" pitchFamily="34" charset="0"/>
                <a:cs typeface="Arial" panose="020B0604020202020204" pitchFamily="34" charset="0"/>
              </a:rPr>
              <a:t>: support exclusion of already viable BESS technologies and agree with proposed 6-hour minimum cycle duration. Support two streams for established and novel technologies. </a:t>
            </a:r>
          </a:p>
          <a:p>
            <a:pPr lvl="1">
              <a:lnSpc>
                <a:spcPct val="107000"/>
              </a:lnSpc>
              <a:spcAft>
                <a:spcPts val="800"/>
              </a:spcAft>
            </a:pPr>
            <a:r>
              <a:rPr lang="en-GB" sz="1000" b="1" dirty="0">
                <a:latin typeface="Arial" panose="020B0604020202020204" pitchFamily="34" charset="0"/>
                <a:ea typeface="Arial" panose="020B0604020202020204" pitchFamily="34" charset="0"/>
                <a:cs typeface="Arial" panose="020B0604020202020204" pitchFamily="34" charset="0"/>
              </a:rPr>
              <a:t>Cap and Floor regime delivery</a:t>
            </a:r>
            <a:r>
              <a:rPr lang="en-GB" sz="1000" dirty="0">
                <a:latin typeface="Arial" panose="020B0604020202020204" pitchFamily="34" charset="0"/>
                <a:ea typeface="Arial" panose="020B0604020202020204" pitchFamily="34" charset="0"/>
                <a:cs typeface="Arial" panose="020B0604020202020204" pitchFamily="34" charset="0"/>
              </a:rPr>
              <a:t>: agree it should be an administrative regime.</a:t>
            </a:r>
          </a:p>
          <a:p>
            <a:pPr lvl="1">
              <a:lnSpc>
                <a:spcPct val="107000"/>
              </a:lnSpc>
              <a:spcAft>
                <a:spcPts val="800"/>
              </a:spcAft>
            </a:pPr>
            <a:r>
              <a:rPr lang="en-GB" sz="1000" b="1" dirty="0">
                <a:latin typeface="Arial" panose="020B0604020202020204" pitchFamily="34" charset="0"/>
                <a:ea typeface="Arial" panose="020B0604020202020204" pitchFamily="34" charset="0"/>
                <a:cs typeface="Arial" panose="020B0604020202020204" pitchFamily="34" charset="0"/>
              </a:rPr>
              <a:t>Cap and Floor eligibility</a:t>
            </a:r>
            <a:r>
              <a:rPr lang="en-GB" sz="1000" dirty="0">
                <a:latin typeface="Arial" panose="020B0604020202020204" pitchFamily="34" charset="0"/>
                <a:ea typeface="Arial" panose="020B0604020202020204" pitchFamily="34" charset="0"/>
                <a:cs typeface="Arial" panose="020B0604020202020204" pitchFamily="34" charset="0"/>
              </a:rPr>
              <a:t>: support eligibility largely as proposed in consultation document.</a:t>
            </a:r>
          </a:p>
          <a:p>
            <a:pPr lvl="1">
              <a:lnSpc>
                <a:spcPct val="107000"/>
              </a:lnSpc>
              <a:spcAft>
                <a:spcPts val="800"/>
              </a:spcAft>
            </a:pPr>
            <a:r>
              <a:rPr lang="en-GB" sz="1000" b="1" dirty="0">
                <a:latin typeface="Arial" panose="020B0604020202020204" pitchFamily="34" charset="0"/>
                <a:ea typeface="Arial" panose="020B0604020202020204" pitchFamily="34" charset="0"/>
                <a:cs typeface="Arial" panose="020B0604020202020204" pitchFamily="34" charset="0"/>
              </a:rPr>
              <a:t>Scheme funding</a:t>
            </a:r>
            <a:r>
              <a:rPr lang="en-GB" sz="1000" dirty="0">
                <a:latin typeface="Arial" panose="020B0604020202020204" pitchFamily="34" charset="0"/>
                <a:ea typeface="Arial" panose="020B0604020202020204" pitchFamily="34" charset="0"/>
                <a:cs typeface="Arial" panose="020B0604020202020204" pitchFamily="34" charset="0"/>
              </a:rPr>
              <a:t>: propose scheme should be managed through </a:t>
            </a:r>
            <a:r>
              <a:rPr lang="en-GB" sz="1000" dirty="0" err="1">
                <a:latin typeface="Arial" panose="020B0604020202020204" pitchFamily="34" charset="0"/>
                <a:ea typeface="Arial" panose="020B0604020202020204" pitchFamily="34" charset="0"/>
                <a:cs typeface="Arial" panose="020B0604020202020204" pitchFamily="34" charset="0"/>
              </a:rPr>
              <a:t>TNUoS</a:t>
            </a:r>
            <a:r>
              <a:rPr lang="en-GB" sz="1000" dirty="0">
                <a:latin typeface="Arial" panose="020B0604020202020204" pitchFamily="34" charset="0"/>
                <a:ea typeface="Arial" panose="020B0604020202020204" pitchFamily="34" charset="0"/>
                <a:cs typeface="Arial" panose="020B0604020202020204" pitchFamily="34" charset="0"/>
              </a:rPr>
              <a:t> as for interconnectors</a:t>
            </a:r>
          </a:p>
          <a:p>
            <a:pPr lvl="1">
              <a:lnSpc>
                <a:spcPct val="107000"/>
              </a:lnSpc>
              <a:spcAft>
                <a:spcPts val="800"/>
              </a:spcAft>
            </a:pPr>
            <a:endParaRPr lang="en-GB" sz="1000" dirty="0">
              <a:latin typeface="Arial" panose="020B0604020202020204" pitchFamily="34" charset="0"/>
              <a:ea typeface="Arial" panose="020B0604020202020204" pitchFamily="34" charset="0"/>
              <a:cs typeface="Arial" panose="020B0604020202020204" pitchFamily="34" charset="0"/>
            </a:endParaRPr>
          </a:p>
          <a:p>
            <a:pPr lvl="1">
              <a:lnSpc>
                <a:spcPct val="107000"/>
              </a:lnSpc>
              <a:spcAft>
                <a:spcPts val="800"/>
              </a:spcAft>
            </a:pPr>
            <a:endParaRPr lang="en-GB" sz="1300" dirty="0">
              <a:latin typeface="Arial" panose="020B0604020202020204" pitchFamily="34" charset="0"/>
              <a:ea typeface="Arial" panose="020B0604020202020204" pitchFamily="34" charset="0"/>
              <a:cs typeface="Arial" panose="020B0604020202020204" pitchFamily="34" charset="0"/>
            </a:endParaRPr>
          </a:p>
          <a:p>
            <a:pPr lvl="1">
              <a:lnSpc>
                <a:spcPct val="107000"/>
              </a:lnSpc>
              <a:spcAft>
                <a:spcPts val="800"/>
              </a:spcAft>
            </a:pPr>
            <a:endParaRPr lang="en-GB" sz="1300" dirty="0">
              <a:latin typeface="Arial" panose="020B0604020202020204" pitchFamily="34" charset="0"/>
              <a:ea typeface="Arial" panose="020B0604020202020204" pitchFamily="34" charset="0"/>
              <a:cs typeface="Arial" panose="020B0604020202020204" pitchFamily="34" charset="0"/>
            </a:endParaRPr>
          </a:p>
          <a:p>
            <a:pPr lvl="1">
              <a:lnSpc>
                <a:spcPct val="107000"/>
              </a:lnSpc>
              <a:spcAft>
                <a:spcPts val="800"/>
              </a:spcAft>
            </a:pPr>
            <a:endParaRPr lang="en-GB" sz="1300" dirty="0">
              <a:effectLst/>
              <a:latin typeface="Arial" panose="020B0604020202020204" pitchFamily="34" charset="0"/>
              <a:ea typeface="Arial" panose="020B0604020202020204" pitchFamily="34" charset="0"/>
              <a:cs typeface="Arial" panose="020B0604020202020204" pitchFamily="34" charset="0"/>
            </a:endParaRPr>
          </a:p>
          <a:p>
            <a:pPr>
              <a:lnSpc>
                <a:spcPct val="107000"/>
              </a:lnSpc>
              <a:spcAft>
                <a:spcPts val="800"/>
              </a:spcAft>
            </a:pPr>
            <a:endParaRPr lang="en-GB" sz="1200" dirty="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073E74F-AE36-8117-FF34-403174870288}"/>
              </a:ext>
            </a:extLst>
          </p:cNvPr>
          <p:cNvSpPr>
            <a:spLocks noGrp="1"/>
          </p:cNvSpPr>
          <p:nvPr>
            <p:ph type="sldNum" sz="quarter" idx="12"/>
          </p:nvPr>
        </p:nvSpPr>
        <p:spPr/>
        <p:txBody>
          <a:bodyPr/>
          <a:lstStyle/>
          <a:p>
            <a:fld id="{5F60F8B0-667A-8247-BF7A-537E8E69FD5D}" type="slidenum">
              <a:rPr lang="en-US" smtClean="0"/>
              <a:pPr/>
              <a:t>30</a:t>
            </a:fld>
            <a:endParaRPr lang="en-US"/>
          </a:p>
        </p:txBody>
      </p:sp>
    </p:spTree>
    <p:extLst>
      <p:ext uri="{BB962C8B-B14F-4D97-AF65-F5344CB8AC3E}">
        <p14:creationId xmlns:p14="http://schemas.microsoft.com/office/powerpoint/2010/main" val="20963037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A70630-9FDD-449B-A782-C6DD279C674A}"/>
              </a:ext>
            </a:extLst>
          </p:cNvPr>
          <p:cNvSpPr>
            <a:spLocks noGrp="1"/>
          </p:cNvSpPr>
          <p:nvPr>
            <p:ph type="body" sz="quarter" idx="10"/>
          </p:nvPr>
        </p:nvSpPr>
        <p:spPr>
          <a:xfrm>
            <a:off x="2316256" y="2247354"/>
            <a:ext cx="4511488" cy="648792"/>
          </a:xfrm>
        </p:spPr>
        <p:txBody>
          <a:bodyPr/>
          <a:lstStyle/>
          <a:p>
            <a:r>
              <a:rPr lang="en-GB" sz="4000" dirty="0"/>
              <a:t>coming up</a:t>
            </a:r>
          </a:p>
        </p:txBody>
      </p:sp>
    </p:spTree>
    <p:extLst>
      <p:ext uri="{BB962C8B-B14F-4D97-AF65-F5344CB8AC3E}">
        <p14:creationId xmlns:p14="http://schemas.microsoft.com/office/powerpoint/2010/main" val="3999826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1DA4AB6-3C24-570A-4277-C5042652F555}"/>
              </a:ext>
            </a:extLst>
          </p:cNvPr>
          <p:cNvSpPr txBox="1"/>
          <p:nvPr/>
        </p:nvSpPr>
        <p:spPr>
          <a:xfrm>
            <a:off x="867552" y="801726"/>
            <a:ext cx="6271612" cy="888705"/>
          </a:xfrm>
          <a:prstGeom prst="rect">
            <a:avLst/>
          </a:prstGeom>
          <a:noFill/>
        </p:spPr>
        <p:txBody>
          <a:bodyPr wrap="square">
            <a:spAutoFit/>
          </a:bodyPr>
          <a:lstStyle/>
          <a:p>
            <a:pPr>
              <a:lnSpc>
                <a:spcPct val="150000"/>
              </a:lnSpc>
            </a:pPr>
            <a:r>
              <a:rPr lang="en-GB" dirty="0">
                <a:solidFill>
                  <a:srgbClr val="BE097F"/>
                </a:solidFill>
                <a:latin typeface="Bebas Neue" panose="020B0606020202050201" pitchFamily="34" charset="0"/>
                <a:cs typeface="Arial" panose="020B0604020202020204" pitchFamily="34" charset="0"/>
              </a:rPr>
              <a:t>Economics and markets</a:t>
            </a:r>
          </a:p>
          <a:p>
            <a:pPr>
              <a:lnSpc>
                <a:spcPct val="150000"/>
              </a:lnSpc>
            </a:pPr>
            <a:endParaRPr lang="en-GB" dirty="0">
              <a:solidFill>
                <a:srgbClr val="BE097F"/>
              </a:solidFill>
              <a:latin typeface="Bebas Neue" panose="020B0606020202050201" pitchFamily="34" charset="0"/>
              <a:cs typeface="Arial" panose="020B0604020202020204" pitchFamily="34" charset="0"/>
            </a:endParaRPr>
          </a:p>
        </p:txBody>
      </p:sp>
      <p:sp>
        <p:nvSpPr>
          <p:cNvPr id="6" name="Title 1">
            <a:extLst>
              <a:ext uri="{FF2B5EF4-FFF2-40B4-BE49-F238E27FC236}">
                <a16:creationId xmlns:a16="http://schemas.microsoft.com/office/drawing/2014/main" id="{9569BF42-0221-F2DB-52C3-2D41DC08295F}"/>
              </a:ext>
            </a:extLst>
          </p:cNvPr>
          <p:cNvSpPr txBox="1">
            <a:spLocks/>
          </p:cNvSpPr>
          <p:nvPr/>
        </p:nvSpPr>
        <p:spPr>
          <a:xfrm>
            <a:off x="1334094" y="130433"/>
            <a:ext cx="4442531" cy="793750"/>
          </a:xfrm>
          <a:prstGeom prst="rect">
            <a:avLst/>
          </a:prstGeom>
        </p:spPr>
        <p:txBody>
          <a:bodyPr vert="horz" lIns="91440" tIns="45720" rIns="91440" bIns="45720" rtlCol="0" anchor="ctr">
            <a:norm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algn="l"/>
            <a:r>
              <a:rPr lang="en-GB" sz="2700" dirty="0">
                <a:solidFill>
                  <a:srgbClr val="26367E"/>
                </a:solidFill>
                <a:latin typeface="Bebas Neue" panose="020B0606020202050201"/>
              </a:rPr>
              <a:t>Coming up</a:t>
            </a:r>
            <a:endParaRPr lang="en-US" dirty="0"/>
          </a:p>
        </p:txBody>
      </p:sp>
      <p:sp>
        <p:nvSpPr>
          <p:cNvPr id="2" name="TextBox 1">
            <a:extLst>
              <a:ext uri="{FF2B5EF4-FFF2-40B4-BE49-F238E27FC236}">
                <a16:creationId xmlns:a16="http://schemas.microsoft.com/office/drawing/2014/main" id="{D45A545F-E0A1-7D18-3796-2D19CE6A379F}"/>
              </a:ext>
            </a:extLst>
          </p:cNvPr>
          <p:cNvSpPr txBox="1"/>
          <p:nvPr/>
        </p:nvSpPr>
        <p:spPr>
          <a:xfrm>
            <a:off x="901337" y="3487902"/>
            <a:ext cx="6271612" cy="888705"/>
          </a:xfrm>
          <a:prstGeom prst="rect">
            <a:avLst/>
          </a:prstGeom>
          <a:noFill/>
        </p:spPr>
        <p:txBody>
          <a:bodyPr wrap="square">
            <a:spAutoFit/>
          </a:bodyPr>
          <a:lstStyle/>
          <a:p>
            <a:pPr>
              <a:lnSpc>
                <a:spcPct val="150000"/>
              </a:lnSpc>
            </a:pPr>
            <a:r>
              <a:rPr lang="en-GB" dirty="0">
                <a:solidFill>
                  <a:srgbClr val="BE097F"/>
                </a:solidFill>
                <a:latin typeface="Bebas Neue" panose="020B0606020202050201" pitchFamily="34" charset="0"/>
                <a:cs typeface="Arial" panose="020B0604020202020204" pitchFamily="34" charset="0"/>
              </a:rPr>
              <a:t>Across the wider </a:t>
            </a:r>
            <a:r>
              <a:rPr lang="en-GB" dirty="0" err="1">
                <a:solidFill>
                  <a:srgbClr val="BE097F"/>
                </a:solidFill>
                <a:latin typeface="Bebas Neue" panose="020B0606020202050201" pitchFamily="34" charset="0"/>
                <a:cs typeface="Arial" panose="020B0604020202020204" pitchFamily="34" charset="0"/>
              </a:rPr>
              <a:t>sr</a:t>
            </a:r>
            <a:r>
              <a:rPr lang="en-GB" dirty="0">
                <a:solidFill>
                  <a:srgbClr val="BE097F"/>
                </a:solidFill>
                <a:latin typeface="Bebas Neue" panose="020B0606020202050201" pitchFamily="34" charset="0"/>
                <a:cs typeface="Arial" panose="020B0604020202020204" pitchFamily="34" charset="0"/>
              </a:rPr>
              <a:t> team</a:t>
            </a:r>
          </a:p>
          <a:p>
            <a:pPr>
              <a:lnSpc>
                <a:spcPct val="150000"/>
              </a:lnSpc>
            </a:pPr>
            <a:endParaRPr lang="en-GB" dirty="0">
              <a:solidFill>
                <a:srgbClr val="BE097F"/>
              </a:solidFill>
              <a:latin typeface="Bebas Neue" panose="020B0606020202050201"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71B555E3-AAE2-4EC1-EEB3-A82B2847F532}"/>
              </a:ext>
            </a:extLst>
          </p:cNvPr>
          <p:cNvSpPr txBox="1">
            <a:spLocks/>
          </p:cNvSpPr>
          <p:nvPr/>
        </p:nvSpPr>
        <p:spPr>
          <a:xfrm>
            <a:off x="901337" y="1197033"/>
            <a:ext cx="7955280" cy="2256037"/>
          </a:xfrm>
          <a:prstGeom prst="rect">
            <a:avLst/>
          </a:prstGeom>
        </p:spPr>
        <p:txBody>
          <a:bodyPr>
            <a:normAutofit fontScale="92500" lnSpcReduction="20000"/>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107000"/>
              </a:lnSpc>
              <a:spcAft>
                <a:spcPts val="800"/>
              </a:spcAft>
            </a:pPr>
            <a:r>
              <a:rPr lang="en-GB" sz="1600" dirty="0">
                <a:latin typeface="Arial" panose="020B0604020202020204" pitchFamily="34" charset="0"/>
                <a:ea typeface="Arial" panose="020B0604020202020204" pitchFamily="34" charset="0"/>
                <a:cs typeface="Arial" panose="020B0604020202020204" pitchFamily="34" charset="0"/>
              </a:rPr>
              <a:t>LDES consultation (due 5 March)</a:t>
            </a:r>
            <a:endParaRPr lang="en-GB" sz="1000" dirty="0">
              <a:latin typeface="Arial" panose="020B0604020202020204" pitchFamily="34" charset="0"/>
              <a:ea typeface="Arial" panose="020B0604020202020204" pitchFamily="34" charset="0"/>
              <a:cs typeface="Arial" panose="020B0604020202020204" pitchFamily="34" charset="0"/>
            </a:endParaRPr>
          </a:p>
          <a:p>
            <a:pPr>
              <a:lnSpc>
                <a:spcPct val="107000"/>
              </a:lnSpc>
              <a:spcAft>
                <a:spcPts val="800"/>
              </a:spcAft>
            </a:pPr>
            <a:r>
              <a:rPr lang="en-GB" sz="1600" dirty="0">
                <a:latin typeface="Arial" panose="020B0604020202020204" pitchFamily="34" charset="0"/>
                <a:ea typeface="Arial" panose="020B0604020202020204" pitchFamily="34" charset="0"/>
                <a:cs typeface="Arial" panose="020B0604020202020204" pitchFamily="34" charset="0"/>
              </a:rPr>
              <a:t>AR7 and future rounds consultation (due 7 March)</a:t>
            </a:r>
          </a:p>
          <a:p>
            <a:pPr>
              <a:lnSpc>
                <a:spcPct val="107000"/>
              </a:lnSpc>
              <a:spcAft>
                <a:spcPts val="800"/>
              </a:spcAft>
            </a:pPr>
            <a:r>
              <a:rPr lang="en-GB" sz="1600" dirty="0" err="1">
                <a:latin typeface="Arial" panose="020B0604020202020204" pitchFamily="34" charset="0"/>
                <a:ea typeface="Arial" panose="020B0604020202020204" pitchFamily="34" charset="0"/>
                <a:cs typeface="Arial" panose="020B0604020202020204" pitchFamily="34" charset="0"/>
              </a:rPr>
              <a:t>CfD</a:t>
            </a:r>
            <a:r>
              <a:rPr lang="en-GB" sz="1600" dirty="0">
                <a:latin typeface="Arial" panose="020B0604020202020204" pitchFamily="34" charset="0"/>
                <a:ea typeface="Arial" panose="020B0604020202020204" pitchFamily="34" charset="0"/>
                <a:cs typeface="Arial" panose="020B0604020202020204" pitchFamily="34" charset="0"/>
              </a:rPr>
              <a:t> AR6 statutory notices and </a:t>
            </a:r>
            <a:r>
              <a:rPr lang="en-GB" sz="1600" dirty="0" err="1">
                <a:latin typeface="Arial" panose="020B0604020202020204" pitchFamily="34" charset="0"/>
                <a:ea typeface="Arial" panose="020B0604020202020204" pitchFamily="34" charset="0"/>
                <a:cs typeface="Arial" panose="020B0604020202020204" pitchFamily="34" charset="0"/>
              </a:rPr>
              <a:t>and</a:t>
            </a:r>
            <a:r>
              <a:rPr lang="en-GB" sz="1600" dirty="0">
                <a:latin typeface="Arial" panose="020B0604020202020204" pitchFamily="34" charset="0"/>
                <a:ea typeface="Arial" panose="020B0604020202020204" pitchFamily="34" charset="0"/>
                <a:cs typeface="Arial" panose="020B0604020202020204" pitchFamily="34" charset="0"/>
              </a:rPr>
              <a:t> Allocation Framework (13 March)</a:t>
            </a:r>
          </a:p>
          <a:p>
            <a:pPr>
              <a:lnSpc>
                <a:spcPct val="107000"/>
              </a:lnSpc>
              <a:spcAft>
                <a:spcPts val="800"/>
              </a:spcAft>
            </a:pPr>
            <a:r>
              <a:rPr lang="en-GB" sz="1600" dirty="0" err="1">
                <a:latin typeface="Arial" panose="020B0604020202020204" pitchFamily="34" charset="0"/>
                <a:ea typeface="Arial" panose="020B0604020202020204" pitchFamily="34" charset="0"/>
                <a:cs typeface="Arial" panose="020B0604020202020204" pitchFamily="34" charset="0"/>
              </a:rPr>
              <a:t>CfD</a:t>
            </a:r>
            <a:r>
              <a:rPr lang="en-GB" sz="1600" dirty="0">
                <a:latin typeface="Arial" panose="020B0604020202020204" pitchFamily="34" charset="0"/>
                <a:ea typeface="Arial" panose="020B0604020202020204" pitchFamily="34" charset="0"/>
                <a:cs typeface="Arial" panose="020B0604020202020204" pitchFamily="34" charset="0"/>
              </a:rPr>
              <a:t> SIR draft legislation (mid-March)</a:t>
            </a:r>
          </a:p>
          <a:p>
            <a:pPr>
              <a:lnSpc>
                <a:spcPct val="107000"/>
              </a:lnSpc>
              <a:spcAft>
                <a:spcPts val="800"/>
              </a:spcAft>
            </a:pPr>
            <a:r>
              <a:rPr lang="en-GB" sz="1600" dirty="0">
                <a:latin typeface="Arial" panose="020B0604020202020204" pitchFamily="34" charset="0"/>
                <a:ea typeface="Arial" panose="020B0604020202020204" pitchFamily="34" charset="0"/>
                <a:cs typeface="Arial" panose="020B0604020202020204" pitchFamily="34" charset="0"/>
              </a:rPr>
              <a:t>REMA second consultation (‘early 2024’)</a:t>
            </a:r>
          </a:p>
          <a:p>
            <a:pPr>
              <a:lnSpc>
                <a:spcPct val="107000"/>
              </a:lnSpc>
              <a:spcAft>
                <a:spcPts val="800"/>
              </a:spcAft>
            </a:pPr>
            <a:r>
              <a:rPr lang="en-GB" sz="1600" dirty="0">
                <a:latin typeface="Arial" panose="020B0604020202020204" pitchFamily="34" charset="0"/>
                <a:ea typeface="Arial" panose="020B0604020202020204" pitchFamily="34" charset="0"/>
                <a:cs typeface="Arial" panose="020B0604020202020204" pitchFamily="34" charset="0"/>
              </a:rPr>
              <a:t>Publication of </a:t>
            </a:r>
            <a:r>
              <a:rPr lang="en-GB" sz="1600" dirty="0" err="1">
                <a:latin typeface="Arial" panose="020B0604020202020204" pitchFamily="34" charset="0"/>
                <a:ea typeface="Arial" panose="020B0604020202020204" pitchFamily="34" charset="0"/>
                <a:cs typeface="Arial" panose="020B0604020202020204" pitchFamily="34" charset="0"/>
              </a:rPr>
              <a:t>ClimateXChange</a:t>
            </a:r>
            <a:r>
              <a:rPr lang="en-GB" sz="1600" dirty="0">
                <a:latin typeface="Arial" panose="020B0604020202020204" pitchFamily="34" charset="0"/>
                <a:ea typeface="Arial" panose="020B0604020202020204" pitchFamily="34" charset="0"/>
                <a:cs typeface="Arial" panose="020B0604020202020204" pitchFamily="34" charset="0"/>
              </a:rPr>
              <a:t> review of LMP (unconfirmed)</a:t>
            </a:r>
          </a:p>
          <a:p>
            <a:pPr lvl="1">
              <a:lnSpc>
                <a:spcPct val="107000"/>
              </a:lnSpc>
              <a:spcAft>
                <a:spcPts val="800"/>
              </a:spcAft>
            </a:pPr>
            <a:endParaRPr lang="en-GB" sz="1300" dirty="0">
              <a:latin typeface="Arial" panose="020B0604020202020204" pitchFamily="34" charset="0"/>
              <a:ea typeface="Arial" panose="020B0604020202020204" pitchFamily="34" charset="0"/>
              <a:cs typeface="Arial" panose="020B0604020202020204" pitchFamily="34" charset="0"/>
            </a:endParaRPr>
          </a:p>
          <a:p>
            <a:pPr>
              <a:lnSpc>
                <a:spcPct val="107000"/>
              </a:lnSpc>
              <a:spcAft>
                <a:spcPts val="800"/>
              </a:spcAft>
            </a:pPr>
            <a:endParaRPr lang="en-GB" sz="1200" dirty="0">
              <a:latin typeface="Arial" panose="020B0604020202020204" pitchFamily="34" charset="0"/>
              <a:ea typeface="Calibri" panose="020F050202020403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74E2C339-D72A-5628-D465-3369BEE1510B}"/>
              </a:ext>
            </a:extLst>
          </p:cNvPr>
          <p:cNvSpPr txBox="1">
            <a:spLocks/>
          </p:cNvSpPr>
          <p:nvPr/>
        </p:nvSpPr>
        <p:spPr>
          <a:xfrm>
            <a:off x="901337" y="3946467"/>
            <a:ext cx="7955280" cy="685530"/>
          </a:xfrm>
          <a:prstGeom prst="rect">
            <a:avLst/>
          </a:prstGeom>
        </p:spPr>
        <p:txBody>
          <a:bodyPr>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107000"/>
              </a:lnSpc>
              <a:spcAft>
                <a:spcPts val="800"/>
              </a:spcAft>
            </a:pPr>
            <a:r>
              <a:rPr lang="en-GB" sz="1500" dirty="0">
                <a:latin typeface="Arial" panose="020B0604020202020204" pitchFamily="34" charset="0"/>
                <a:ea typeface="Arial" panose="020B0604020202020204" pitchFamily="34" charset="0"/>
                <a:cs typeface="Arial" panose="020B0604020202020204" pitchFamily="34" charset="0"/>
              </a:rPr>
              <a:t>Nominations for Young Professionals Green Energy Awards close today</a:t>
            </a:r>
          </a:p>
          <a:p>
            <a:pPr lvl="1">
              <a:lnSpc>
                <a:spcPct val="107000"/>
              </a:lnSpc>
              <a:spcAft>
                <a:spcPts val="800"/>
              </a:spcAft>
            </a:pPr>
            <a:endParaRPr lang="en-GB" sz="1300" dirty="0">
              <a:latin typeface="Arial" panose="020B0604020202020204" pitchFamily="34" charset="0"/>
              <a:ea typeface="Arial" panose="020B0604020202020204" pitchFamily="34" charset="0"/>
              <a:cs typeface="Arial" panose="020B0604020202020204" pitchFamily="34" charset="0"/>
            </a:endParaRPr>
          </a:p>
          <a:p>
            <a:pPr>
              <a:lnSpc>
                <a:spcPct val="107000"/>
              </a:lnSpc>
              <a:spcAft>
                <a:spcPts val="800"/>
              </a:spcAft>
            </a:pPr>
            <a:endParaRPr lang="en-GB" sz="12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010281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6C7E546-3624-163F-2D59-0246320C5F1A}"/>
              </a:ext>
            </a:extLst>
          </p:cNvPr>
          <p:cNvSpPr txBox="1"/>
          <p:nvPr/>
        </p:nvSpPr>
        <p:spPr>
          <a:xfrm rot="540000">
            <a:off x="3585742" y="2417900"/>
            <a:ext cx="750094" cy="400110"/>
          </a:xfrm>
          <a:prstGeom prst="rect">
            <a:avLst/>
          </a:prstGeom>
          <a:noFill/>
          <a:ln w="57150">
            <a:solidFill>
              <a:srgbClr val="272D5F"/>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000" b="1" dirty="0">
                <a:solidFill>
                  <a:srgbClr val="26367E"/>
                </a:solidFill>
                <a:cs typeface="Calibri"/>
              </a:rPr>
              <a:t>NEW FOR 2024!</a:t>
            </a:r>
            <a:endParaRPr lang="en-US" sz="1000" b="1" dirty="0">
              <a:solidFill>
                <a:srgbClr val="26367E"/>
              </a:solidFill>
            </a:endParaRPr>
          </a:p>
        </p:txBody>
      </p:sp>
      <p:pic>
        <p:nvPicPr>
          <p:cNvPr id="2" name="Picture 2" descr="May be an image of text that says &quot;Thank you FOR YOUR SUPPORT&quot;">
            <a:extLst>
              <a:ext uri="{FF2B5EF4-FFF2-40B4-BE49-F238E27FC236}">
                <a16:creationId xmlns:a16="http://schemas.microsoft.com/office/drawing/2014/main" id="{1AE9C53E-7770-B7FF-F65A-28273E628059}"/>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a:stretch>
            <a:fillRect/>
          </a:stretch>
        </p:blipFill>
        <p:spPr bwMode="auto">
          <a:xfrm>
            <a:off x="5987918" y="1227453"/>
            <a:ext cx="2107892" cy="176714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5" name="Picture 4" descr="Logo, icon&#10;&#10;Description automatically generated">
            <a:hlinkClick r:id="rId3"/>
            <a:extLst>
              <a:ext uri="{FF2B5EF4-FFF2-40B4-BE49-F238E27FC236}">
                <a16:creationId xmlns:a16="http://schemas.microsoft.com/office/drawing/2014/main" id="{0CF27ED3-A0F0-5309-4B09-0789D8DA8D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7832" y="3196197"/>
            <a:ext cx="456489" cy="456489"/>
          </a:xfrm>
          <a:prstGeom prst="rect">
            <a:avLst/>
          </a:prstGeom>
        </p:spPr>
      </p:pic>
      <p:pic>
        <p:nvPicPr>
          <p:cNvPr id="6" name="Picture 5" descr="Icon&#10;&#10;Description automatically generated">
            <a:hlinkClick r:id="rId5"/>
            <a:extLst>
              <a:ext uri="{FF2B5EF4-FFF2-40B4-BE49-F238E27FC236}">
                <a16:creationId xmlns:a16="http://schemas.microsoft.com/office/drawing/2014/main" id="{D71A7354-BA24-FD82-3882-53F18BB9EB3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13619" y="3196197"/>
            <a:ext cx="456489" cy="456489"/>
          </a:xfrm>
          <a:prstGeom prst="rect">
            <a:avLst/>
          </a:prstGeom>
        </p:spPr>
      </p:pic>
      <p:pic>
        <p:nvPicPr>
          <p:cNvPr id="7" name="Picture 6">
            <a:hlinkClick r:id="rId7"/>
            <a:extLst>
              <a:ext uri="{FF2B5EF4-FFF2-40B4-BE49-F238E27FC236}">
                <a16:creationId xmlns:a16="http://schemas.microsoft.com/office/drawing/2014/main" id="{DAFA5EF5-E756-EF80-305F-79E9EAD7E5E8}"/>
              </a:ext>
            </a:extLst>
          </p:cNvPr>
          <p:cNvPicPr>
            <a:picLocks noChangeAspect="1"/>
          </p:cNvPicPr>
          <p:nvPr/>
        </p:nvPicPr>
        <p:blipFill>
          <a:blip r:embed="rId8"/>
          <a:srcRect t="1368" b="1368"/>
          <a:stretch/>
        </p:blipFill>
        <p:spPr>
          <a:xfrm>
            <a:off x="7409672" y="3219868"/>
            <a:ext cx="420656" cy="40914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Slide Number Placeholder 3">
            <a:extLst>
              <a:ext uri="{FF2B5EF4-FFF2-40B4-BE49-F238E27FC236}">
                <a16:creationId xmlns:a16="http://schemas.microsoft.com/office/drawing/2014/main" id="{538626C5-CAC6-9986-7143-BE2B9224CEC3}"/>
              </a:ext>
            </a:extLst>
          </p:cNvPr>
          <p:cNvSpPr>
            <a:spLocks noGrp="1"/>
          </p:cNvSpPr>
          <p:nvPr>
            <p:ph type="sldNum" sz="quarter" idx="12"/>
          </p:nvPr>
        </p:nvSpPr>
        <p:spPr/>
        <p:txBody>
          <a:bodyPr/>
          <a:lstStyle/>
          <a:p>
            <a:fld id="{5F60F8B0-667A-8247-BF7A-537E8E69FD5D}" type="slidenum">
              <a:rPr lang="en-US" smtClean="0"/>
              <a:pPr/>
              <a:t>33</a:t>
            </a:fld>
            <a:endParaRPr lang="en-US"/>
          </a:p>
        </p:txBody>
      </p:sp>
      <p:sp>
        <p:nvSpPr>
          <p:cNvPr id="9" name="TextBox 8">
            <a:extLst>
              <a:ext uri="{FF2B5EF4-FFF2-40B4-BE49-F238E27FC236}">
                <a16:creationId xmlns:a16="http://schemas.microsoft.com/office/drawing/2014/main" id="{28889E57-E5F7-946E-516B-47ED793ACD58}"/>
              </a:ext>
            </a:extLst>
          </p:cNvPr>
          <p:cNvSpPr txBox="1"/>
          <p:nvPr/>
        </p:nvSpPr>
        <p:spPr>
          <a:xfrm>
            <a:off x="810444" y="1451736"/>
            <a:ext cx="4735210" cy="923330"/>
          </a:xfrm>
          <a:prstGeom prst="rect">
            <a:avLst/>
          </a:prstGeom>
          <a:noFill/>
          <a:ln>
            <a:noFill/>
          </a:ln>
        </p:spPr>
        <p:txBody>
          <a:bodyPr wrap="square" lIns="91440" tIns="45720" rIns="91440" bIns="45720" rtlCol="0" anchor="t">
            <a:spAutoFit/>
          </a:bodyPr>
          <a:lstStyle/>
          <a:p>
            <a:r>
              <a:rPr lang="en-US" sz="1400">
                <a:solidFill>
                  <a:srgbClr val="BE097F"/>
                </a:solidFill>
              </a:rPr>
              <a:t>6 MARCH | GLASGOW</a:t>
            </a:r>
          </a:p>
          <a:p>
            <a:r>
              <a:rPr lang="en-US" sz="2000" u="sng">
                <a:solidFill>
                  <a:srgbClr val="BE097F"/>
                </a:solidFill>
                <a:hlinkClick r:id="rId9"/>
              </a:rPr>
              <a:t>PLANNING THE ENERGY TRANSITION SEMINAR</a:t>
            </a:r>
            <a:endParaRPr lang="en-GB" sz="2000" u="sng">
              <a:solidFill>
                <a:srgbClr val="BE097F"/>
              </a:solidFill>
            </a:endParaRPr>
          </a:p>
        </p:txBody>
      </p:sp>
      <p:sp>
        <p:nvSpPr>
          <p:cNvPr id="10" name="TextBox 9">
            <a:extLst>
              <a:ext uri="{FF2B5EF4-FFF2-40B4-BE49-F238E27FC236}">
                <a16:creationId xmlns:a16="http://schemas.microsoft.com/office/drawing/2014/main" id="{0E137CB5-65A1-DE8F-51A5-599A2CCBC091}"/>
              </a:ext>
            </a:extLst>
          </p:cNvPr>
          <p:cNvSpPr txBox="1"/>
          <p:nvPr/>
        </p:nvSpPr>
        <p:spPr>
          <a:xfrm>
            <a:off x="810444" y="551587"/>
            <a:ext cx="4535185" cy="615553"/>
          </a:xfrm>
          <a:prstGeom prst="rect">
            <a:avLst/>
          </a:prstGeom>
          <a:noFill/>
          <a:ln>
            <a:noFill/>
          </a:ln>
        </p:spPr>
        <p:txBody>
          <a:bodyPr wrap="square" lIns="91440" tIns="45720" rIns="91440" bIns="45720" rtlCol="0" anchor="t">
            <a:spAutoFit/>
          </a:bodyPr>
          <a:lstStyle/>
          <a:p>
            <a:r>
              <a:rPr lang="en-US" sz="1400" dirty="0">
                <a:solidFill>
                  <a:srgbClr val="BE097F"/>
                </a:solidFill>
              </a:rPr>
              <a:t>15 FEBRUARY | GLASGOW</a:t>
            </a:r>
            <a:br>
              <a:rPr lang="en-US" sz="2000" u="sng" dirty="0"/>
            </a:br>
            <a:r>
              <a:rPr lang="en-US" sz="2000" u="sng" dirty="0">
                <a:solidFill>
                  <a:srgbClr val="BE097F"/>
                </a:solidFill>
                <a:cs typeface="Calibri"/>
                <a:hlinkClick r:id="rId10"/>
              </a:rPr>
              <a:t>GRID &amp; NETWORKS CONFERENCE 2024</a:t>
            </a:r>
            <a:endParaRPr lang="en-US" dirty="0">
              <a:solidFill>
                <a:srgbClr val="000000"/>
              </a:solidFill>
              <a:cs typeface="Calibri"/>
            </a:endParaRPr>
          </a:p>
        </p:txBody>
      </p:sp>
      <p:sp>
        <p:nvSpPr>
          <p:cNvPr id="13" name="TextBox 12">
            <a:extLst>
              <a:ext uri="{FF2B5EF4-FFF2-40B4-BE49-F238E27FC236}">
                <a16:creationId xmlns:a16="http://schemas.microsoft.com/office/drawing/2014/main" id="{25235082-5BEB-9951-C999-2FAA9C8F66A9}"/>
              </a:ext>
            </a:extLst>
          </p:cNvPr>
          <p:cNvSpPr txBox="1"/>
          <p:nvPr/>
        </p:nvSpPr>
        <p:spPr>
          <a:xfrm>
            <a:off x="810444" y="2571750"/>
            <a:ext cx="4828079" cy="923330"/>
          </a:xfrm>
          <a:prstGeom prst="rect">
            <a:avLst/>
          </a:prstGeom>
          <a:noFill/>
          <a:ln>
            <a:noFill/>
          </a:ln>
        </p:spPr>
        <p:txBody>
          <a:bodyPr wrap="square" lIns="91440" tIns="45720" rIns="91440" bIns="45720" rtlCol="0" anchor="t">
            <a:spAutoFit/>
          </a:bodyPr>
          <a:lstStyle/>
          <a:p>
            <a:r>
              <a:rPr lang="en-US" sz="1400" dirty="0">
                <a:solidFill>
                  <a:srgbClr val="BE097F"/>
                </a:solidFill>
              </a:rPr>
              <a:t>19 MARCH | GLASGOW</a:t>
            </a:r>
          </a:p>
          <a:p>
            <a:r>
              <a:rPr lang="en-US" sz="2000" u="sng" dirty="0">
                <a:solidFill>
                  <a:srgbClr val="BE097F"/>
                </a:solidFill>
                <a:hlinkClick r:id="rId11"/>
              </a:rPr>
              <a:t>SCOTLAND'S ENERGY TRANSITION SHOWCASE</a:t>
            </a:r>
            <a:endParaRPr lang="en-GB" sz="2000" u="sng" dirty="0">
              <a:solidFill>
                <a:srgbClr val="BE097F"/>
              </a:solidFill>
            </a:endParaRPr>
          </a:p>
        </p:txBody>
      </p:sp>
      <p:sp>
        <p:nvSpPr>
          <p:cNvPr id="3" name="TextBox 2">
            <a:extLst>
              <a:ext uri="{FF2B5EF4-FFF2-40B4-BE49-F238E27FC236}">
                <a16:creationId xmlns:a16="http://schemas.microsoft.com/office/drawing/2014/main" id="{E1789949-8591-CE02-987D-8DD3FA0A1B3C}"/>
              </a:ext>
            </a:extLst>
          </p:cNvPr>
          <p:cNvSpPr txBox="1"/>
          <p:nvPr/>
        </p:nvSpPr>
        <p:spPr>
          <a:xfrm>
            <a:off x="810444" y="3784174"/>
            <a:ext cx="4735210" cy="615553"/>
          </a:xfrm>
          <a:prstGeom prst="rect">
            <a:avLst/>
          </a:prstGeom>
          <a:noFill/>
          <a:ln>
            <a:noFill/>
          </a:ln>
        </p:spPr>
        <p:txBody>
          <a:bodyPr wrap="square" lIns="91440" tIns="45720" rIns="91440" bIns="45720" rtlCol="0" anchor="t">
            <a:spAutoFit/>
          </a:bodyPr>
          <a:lstStyle/>
          <a:p>
            <a:r>
              <a:rPr lang="en-US" sz="1400" dirty="0">
                <a:solidFill>
                  <a:srgbClr val="BE097F"/>
                </a:solidFill>
              </a:rPr>
              <a:t>MAY | EDINBURGH</a:t>
            </a:r>
          </a:p>
          <a:p>
            <a:r>
              <a:rPr lang="en-US" sz="2000" u="sng" dirty="0">
                <a:solidFill>
                  <a:srgbClr val="0000FF"/>
                </a:solidFill>
              </a:rPr>
              <a:t>FINANCE &amp; INVESTMENT EVENT</a:t>
            </a:r>
            <a:endParaRPr lang="en-GB" sz="2000" u="sng" dirty="0">
              <a:solidFill>
                <a:srgbClr val="0000FF"/>
              </a:solidFill>
            </a:endParaRPr>
          </a:p>
        </p:txBody>
      </p:sp>
      <p:sp>
        <p:nvSpPr>
          <p:cNvPr id="11" name="TextBox 10">
            <a:extLst>
              <a:ext uri="{FF2B5EF4-FFF2-40B4-BE49-F238E27FC236}">
                <a16:creationId xmlns:a16="http://schemas.microsoft.com/office/drawing/2014/main" id="{DFDDCDA5-D445-CCD3-8EE4-E25180F71F87}"/>
              </a:ext>
            </a:extLst>
          </p:cNvPr>
          <p:cNvSpPr txBox="1"/>
          <p:nvPr/>
        </p:nvSpPr>
        <p:spPr>
          <a:xfrm rot="540000">
            <a:off x="4070883" y="3615910"/>
            <a:ext cx="1002235" cy="400110"/>
          </a:xfrm>
          <a:prstGeom prst="rect">
            <a:avLst/>
          </a:prstGeom>
          <a:noFill/>
          <a:ln w="57150">
            <a:solidFill>
              <a:srgbClr val="272D5F"/>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000" b="1" dirty="0">
                <a:solidFill>
                  <a:srgbClr val="26367E"/>
                </a:solidFill>
                <a:cs typeface="Calibri"/>
              </a:rPr>
              <a:t>DETAILS COMING SOON</a:t>
            </a:r>
            <a:endParaRPr lang="en-US" sz="1000" b="1" dirty="0">
              <a:solidFill>
                <a:srgbClr val="26367E"/>
              </a:solidFill>
            </a:endParaRPr>
          </a:p>
        </p:txBody>
      </p:sp>
    </p:spTree>
    <p:extLst>
      <p:ext uri="{BB962C8B-B14F-4D97-AF65-F5344CB8AC3E}">
        <p14:creationId xmlns:p14="http://schemas.microsoft.com/office/powerpoint/2010/main" val="22763587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dpiHDKdxSnK_52itAczqu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dEQ1qS1hS7SXaBdMvemtY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1SBswsZgQu2Qc_Fkh.91x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YDoA9hRzT.eo6i6g8B4aT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fFSzXXkBT_.qyOjw10xux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PidyH.6QQnyOP9WrFNUnQ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PidyH.6QQnyOP9WrFNUnQ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AOvolV61TeC0Sa09KqzLW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SiWokz7zRlu8QyuArbzL2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6SO7RMPSdOin2opY6KTk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GwIRQ_vnQfu1wBbAAyJcY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Gjg.h.uKTqit1KyExbzqX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CnwBNMO2GgO7CT9ssUZ45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rsted">
  <a:themeElements>
    <a:clrScheme name="Orsted">
      <a:dk1>
        <a:srgbClr val="000000"/>
      </a:dk1>
      <a:lt1>
        <a:srgbClr val="FFFFFF"/>
      </a:lt1>
      <a:dk2>
        <a:srgbClr val="3B4956"/>
      </a:dk2>
      <a:lt2>
        <a:srgbClr val="F5F6F7"/>
      </a:lt2>
      <a:accent1>
        <a:srgbClr val="4099DA"/>
      </a:accent1>
      <a:accent2>
        <a:srgbClr val="8ECDC8"/>
      </a:accent2>
      <a:accent3>
        <a:srgbClr val="644C76"/>
      </a:accent3>
      <a:accent4>
        <a:srgbClr val="D8D1CA"/>
      </a:accent4>
      <a:accent5>
        <a:srgbClr val="B7ADA5"/>
      </a:accent5>
      <a:accent6>
        <a:srgbClr val="99A4AE"/>
      </a:accent6>
      <a:hlink>
        <a:srgbClr val="4099DA"/>
      </a:hlink>
      <a:folHlink>
        <a:srgbClr val="4099DA"/>
      </a:folHlink>
    </a:clrScheme>
    <a:fontScheme name="Orsted Sans Office">
      <a:majorFont>
        <a:latin typeface="Orsted Sans Office"/>
        <a:ea typeface=""/>
        <a:cs typeface=""/>
      </a:majorFont>
      <a:minorFont>
        <a:latin typeface="Orsted Sans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rtlCol="0" anchor="ctr"/>
      <a:lstStyle>
        <a:defPPr algn="ctr">
          <a:lnSpc>
            <a:spcPct val="96000"/>
          </a:lnSpc>
          <a:defRPr sz="1300" noProof="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nSpc>
            <a:spcPct val="96000"/>
          </a:lnSpc>
          <a:spcBef>
            <a:spcPts val="1800"/>
          </a:spcBef>
          <a:defRPr sz="1300" dirty="0" smtClean="0">
            <a:solidFill>
              <a:schemeClr val="tx2"/>
            </a:solidFill>
          </a:defRPr>
        </a:defPPr>
      </a:lstStyle>
    </a:txDef>
  </a:objectDefaults>
  <a:extraClrSchemeLst/>
  <a:extLst>
    <a:ext uri="{05A4C25C-085E-4340-85A3-A5531E510DB2}">
      <thm15:themeFamily xmlns:thm15="http://schemas.microsoft.com/office/thememl/2012/main" name="A4 Landscape Orsted.potx" id="{F679992C-7500-4B8D-816D-FBE1C6069353}" vid="{6F97C0E1-1434-4F51-8A60-6C4A1FA41B10}"/>
    </a:ext>
  </a:extLst>
</a:theme>
</file>

<file path=ppt/theme/theme3.xml><?xml version="1.0" encoding="utf-8"?>
<a:theme xmlns:a="http://schemas.openxmlformats.org/drawingml/2006/main" name="3_Orsted">
  <a:themeElements>
    <a:clrScheme name="Orsted">
      <a:dk1>
        <a:srgbClr val="000000"/>
      </a:dk1>
      <a:lt1>
        <a:srgbClr val="FFFFFF"/>
      </a:lt1>
      <a:dk2>
        <a:srgbClr val="3B4956"/>
      </a:dk2>
      <a:lt2>
        <a:srgbClr val="F5F6F7"/>
      </a:lt2>
      <a:accent1>
        <a:srgbClr val="4099DA"/>
      </a:accent1>
      <a:accent2>
        <a:srgbClr val="8ECDC8"/>
      </a:accent2>
      <a:accent3>
        <a:srgbClr val="644C76"/>
      </a:accent3>
      <a:accent4>
        <a:srgbClr val="D8D1CA"/>
      </a:accent4>
      <a:accent5>
        <a:srgbClr val="B7ADA5"/>
      </a:accent5>
      <a:accent6>
        <a:srgbClr val="99A4AE"/>
      </a:accent6>
      <a:hlink>
        <a:srgbClr val="4099DA"/>
      </a:hlink>
      <a:folHlink>
        <a:srgbClr val="4099DA"/>
      </a:folHlink>
    </a:clrScheme>
    <a:fontScheme name="Orsted Sans Office">
      <a:majorFont>
        <a:latin typeface="Orsted Sans Office"/>
        <a:ea typeface=""/>
        <a:cs typeface=""/>
      </a:majorFont>
      <a:minorFont>
        <a:latin typeface="Orsted Sans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rtlCol="0" anchor="ctr"/>
      <a:lstStyle>
        <a:defPPr algn="ctr">
          <a:lnSpc>
            <a:spcPct val="96000"/>
          </a:lnSpc>
          <a:defRPr sz="1300" noProof="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nSpc>
            <a:spcPct val="96000"/>
          </a:lnSpc>
          <a:spcBef>
            <a:spcPts val="1800"/>
          </a:spcBef>
          <a:defRPr sz="1300" dirty="0" smtClean="0">
            <a:solidFill>
              <a:schemeClr val="tx2"/>
            </a:solidFill>
          </a:defRPr>
        </a:defPPr>
      </a:lstStyle>
    </a:txDef>
  </a:objectDefaults>
  <a:extraClrSchemeLst/>
  <a:extLst>
    <a:ext uri="{05A4C25C-085E-4340-85A3-A5531E510DB2}">
      <thm15:themeFamily xmlns:thm15="http://schemas.microsoft.com/office/thememl/2012/main" name="16-9 Landscape Orsted.potx" id="{3B962F01-0E15-458F-82C1-A2B5C06A9749}" vid="{5851AF6E-1A59-4FD5-AA25-611A0353F209}"/>
    </a:ext>
  </a:extLst>
</a:theme>
</file>

<file path=ppt/theme/theme4.xml><?xml version="1.0" encoding="utf-8"?>
<a:theme xmlns:a="http://schemas.openxmlformats.org/drawingml/2006/main" name="SSE Master Slide">
  <a:themeElements>
    <a:clrScheme name="SSE Main Brand Colours">
      <a:dk1>
        <a:srgbClr val="000000"/>
      </a:dk1>
      <a:lt1>
        <a:srgbClr val="FFFFFF"/>
      </a:lt1>
      <a:dk2>
        <a:srgbClr val="002D72"/>
      </a:dk2>
      <a:lt2>
        <a:srgbClr val="FFFFFF"/>
      </a:lt2>
      <a:accent1>
        <a:srgbClr val="0097A9"/>
      </a:accent1>
      <a:accent2>
        <a:srgbClr val="A2B2C8"/>
      </a:accent2>
      <a:accent3>
        <a:srgbClr val="F6B21B"/>
      </a:accent3>
      <a:accent4>
        <a:srgbClr val="6BCABA"/>
      </a:accent4>
      <a:accent5>
        <a:srgbClr val="66C1CB"/>
      </a:accent5>
      <a:accent6>
        <a:srgbClr val="C7D1DE"/>
      </a:accent6>
      <a:hlink>
        <a:srgbClr val="33578E"/>
      </a:hlink>
      <a:folHlink>
        <a:srgbClr val="829AA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6" id="{E8EA0A9E-C654-3649-A66F-BF8CF1EB7722}" vid="{109626E8-1792-1D41-B2C2-426571C7AECF}"/>
    </a:ext>
  </a:extLst>
</a:theme>
</file>

<file path=ppt/theme/theme5.xml><?xml version="1.0" encoding="utf-8"?>
<a:theme xmlns:a="http://schemas.openxmlformats.org/drawingml/2006/main" name="Icons and Image Placeholder">
  <a:themeElements>
    <a:clrScheme name="SSE Main Brand Colours">
      <a:dk1>
        <a:srgbClr val="000000"/>
      </a:dk1>
      <a:lt1>
        <a:srgbClr val="FFFFFF"/>
      </a:lt1>
      <a:dk2>
        <a:srgbClr val="002D72"/>
      </a:dk2>
      <a:lt2>
        <a:srgbClr val="FFFFFF"/>
      </a:lt2>
      <a:accent1>
        <a:srgbClr val="0097A9"/>
      </a:accent1>
      <a:accent2>
        <a:srgbClr val="A2B2C8"/>
      </a:accent2>
      <a:accent3>
        <a:srgbClr val="F6B21B"/>
      </a:accent3>
      <a:accent4>
        <a:srgbClr val="6BCABA"/>
      </a:accent4>
      <a:accent5>
        <a:srgbClr val="66C1CB"/>
      </a:accent5>
      <a:accent6>
        <a:srgbClr val="C7D1DE"/>
      </a:accent6>
      <a:hlink>
        <a:srgbClr val="33578E"/>
      </a:hlink>
      <a:folHlink>
        <a:srgbClr val="829AA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6" id="{E8EA0A9E-C654-3649-A66F-BF8CF1EB7722}" vid="{52FCD3FB-E60A-6944-A190-B720620116FF}"/>
    </a:ext>
  </a:extLst>
</a:theme>
</file>

<file path=ppt/theme/theme6.xml><?xml version="1.0" encoding="utf-8"?>
<a:theme xmlns:a="http://schemas.openxmlformats.org/drawingml/2006/main" name="1_Office Theme">
  <a:themeElements>
    <a:clrScheme name="Scottish Renewables">
      <a:dk1>
        <a:srgbClr val="000000"/>
      </a:dk1>
      <a:lt1>
        <a:sysClr val="window" lastClr="FFFFFF"/>
      </a:lt1>
      <a:dk2>
        <a:srgbClr val="878787"/>
      </a:dk2>
      <a:lt2>
        <a:srgbClr val="EDEDED"/>
      </a:lt2>
      <a:accent1>
        <a:srgbClr val="BE097F"/>
      </a:accent1>
      <a:accent2>
        <a:srgbClr val="FFD000"/>
      </a:accent2>
      <a:accent3>
        <a:srgbClr val="C2D100"/>
      </a:accent3>
      <a:accent4>
        <a:srgbClr val="009FE3"/>
      </a:accent4>
      <a:accent5>
        <a:srgbClr val="662481"/>
      </a:accent5>
      <a:accent6>
        <a:srgbClr val="E9511D"/>
      </a:accent6>
      <a:hlink>
        <a:srgbClr val="007472"/>
      </a:hlink>
      <a:folHlink>
        <a:srgbClr val="29348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FC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ac62092-3cff-4400-8f75-3d5d05c4ade3">
      <Terms xmlns="http://schemas.microsoft.com/office/infopath/2007/PartnerControls"/>
    </lcf76f155ced4ddcb4097134ff3c332f>
    <TaxCatchAll xmlns="892c895f-4493-4559-a4e9-878760cae3d6" xsi:nil="true"/>
    <SharedWithUsers xmlns="892c895f-4493-4559-a4e9-878760cae3d6">
      <UserInfo>
        <DisplayName>Mark Richardson</DisplayName>
        <AccountId>72</AccountId>
        <AccountType/>
      </UserInfo>
      <UserInfo>
        <DisplayName>Kathryn Barrie</DisplayName>
        <AccountId>3744</AccountId>
        <AccountType/>
      </UserInfo>
      <UserInfo>
        <DisplayName>Maggie Olson</DisplayName>
        <AccountId>3462</AccountId>
        <AccountType/>
      </UserInfo>
      <UserInfo>
        <DisplayName>Morag Watson</DisplayName>
        <AccountId>51</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FB1148269E6654AA64FC89333AB4EA2" ma:contentTypeVersion="14" ma:contentTypeDescription="Create a new document." ma:contentTypeScope="" ma:versionID="1b1b1cadabd2d461aeaabda81cf67849">
  <xsd:schema xmlns:xsd="http://www.w3.org/2001/XMLSchema" xmlns:xs="http://www.w3.org/2001/XMLSchema" xmlns:p="http://schemas.microsoft.com/office/2006/metadata/properties" xmlns:ns2="eac62092-3cff-4400-8f75-3d5d05c4ade3" xmlns:ns3="892c895f-4493-4559-a4e9-878760cae3d6" targetNamespace="http://schemas.microsoft.com/office/2006/metadata/properties" ma:root="true" ma:fieldsID="b63835dd39a478da075ac2b3f7087ae3" ns2:_="" ns3:_="">
    <xsd:import namespace="eac62092-3cff-4400-8f75-3d5d05c4ade3"/>
    <xsd:import namespace="892c895f-4493-4559-a4e9-878760cae3d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c62092-3cff-4400-8f75-3d5d05c4ad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8cfd34f-4b6f-49e1-b92a-f0fb539a87cf"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92c895f-4493-4559-a4e9-878760cae3d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8c1aec1-0e95-4056-ad6f-52f33357b291}" ma:internalName="TaxCatchAll" ma:showField="CatchAllData" ma:web="892c895f-4493-4559-a4e9-878760cae3d6">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9AA704C-07D7-498B-B48F-CE64CDEA2892}">
  <ds:schemaRefs>
    <ds:schemaRef ds:uri="892c895f-4493-4559-a4e9-878760cae3d6"/>
    <ds:schemaRef ds:uri="eac62092-3cff-4400-8f75-3d5d05c4ade3"/>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E15A4CD1-8524-47C1-8202-B7F82F501F59}">
  <ds:schemaRefs>
    <ds:schemaRef ds:uri="http://schemas.microsoft.com/sharepoint/v3/contenttype/forms"/>
  </ds:schemaRefs>
</ds:datastoreItem>
</file>

<file path=customXml/itemProps3.xml><?xml version="1.0" encoding="utf-8"?>
<ds:datastoreItem xmlns:ds="http://schemas.openxmlformats.org/officeDocument/2006/customXml" ds:itemID="{9890BE48-3934-4626-A531-8A281EB2B675}">
  <ds:schemaRefs>
    <ds:schemaRef ds:uri="892c895f-4493-4559-a4e9-878760cae3d6"/>
    <ds:schemaRef ds:uri="eac62092-3cff-4400-8f75-3d5d05c4ade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1471</TotalTime>
  <Words>3367</Words>
  <Application>Microsoft Office PowerPoint</Application>
  <PresentationFormat>On-screen Show (16:9)</PresentationFormat>
  <Paragraphs>422</Paragraphs>
  <Slides>33</Slides>
  <Notes>10</Notes>
  <HiddenSlides>0</HiddenSlides>
  <MMClips>0</MMClips>
  <ScaleCrop>false</ScaleCrop>
  <HeadingPairs>
    <vt:vector size="8" baseType="variant">
      <vt:variant>
        <vt:lpstr>Fonts Used</vt:lpstr>
      </vt:variant>
      <vt:variant>
        <vt:i4>9</vt:i4>
      </vt:variant>
      <vt:variant>
        <vt:lpstr>Theme</vt:lpstr>
      </vt:variant>
      <vt:variant>
        <vt:i4>7</vt:i4>
      </vt:variant>
      <vt:variant>
        <vt:lpstr>Embedded OLE Servers</vt:lpstr>
      </vt:variant>
      <vt:variant>
        <vt:i4>1</vt:i4>
      </vt:variant>
      <vt:variant>
        <vt:lpstr>Slide Titles</vt:lpstr>
      </vt:variant>
      <vt:variant>
        <vt:i4>33</vt:i4>
      </vt:variant>
    </vt:vector>
  </HeadingPairs>
  <TitlesOfParts>
    <vt:vector size="50" baseType="lpstr">
      <vt:lpstr>Arial</vt:lpstr>
      <vt:lpstr>Arial Black</vt:lpstr>
      <vt:lpstr>Bebas Neue</vt:lpstr>
      <vt:lpstr>Calibri</vt:lpstr>
      <vt:lpstr>Orsted Sans Office</vt:lpstr>
      <vt:lpstr>Symbol</vt:lpstr>
      <vt:lpstr>Times New Roman</vt:lpstr>
      <vt:lpstr>Trebuchet MS</vt:lpstr>
      <vt:lpstr>Wingdings</vt:lpstr>
      <vt:lpstr>Office Theme</vt:lpstr>
      <vt:lpstr>Orsted</vt:lpstr>
      <vt:lpstr>3_Orsted</vt:lpstr>
      <vt:lpstr>SSE Master Slide</vt:lpstr>
      <vt:lpstr>Icons and Image Placeholder</vt:lpstr>
      <vt:lpstr>1_Office Theme</vt:lpstr>
      <vt:lpstr>2_Office Theme</vt:lpstr>
      <vt:lpstr>think-cell Slide</vt:lpstr>
      <vt:lpstr>PowerPoint Presentation</vt:lpstr>
      <vt:lpstr>agenda</vt:lpstr>
      <vt:lpstr>PowerPoint Presentation</vt:lpstr>
      <vt:lpstr>PowerPoint Presentation</vt:lpstr>
      <vt:lpstr>PowerPoint Presentation</vt:lpstr>
      <vt:lpstr>PowerPoint Presentation</vt:lpstr>
      <vt:lpstr>Set up your sr account</vt:lpstr>
      <vt:lpstr>PowerPoint Presentation</vt:lpstr>
      <vt:lpstr>PowerPoint Presentation</vt:lpstr>
      <vt:lpstr>PowerPoint Presentation</vt:lpstr>
      <vt:lpstr>Scottish Renewables: communications Team</vt:lpstr>
      <vt:lpstr>Scottish Renewables: POLICY Teams</vt:lpstr>
      <vt:lpstr>PowerPoint Presentation</vt:lpstr>
      <vt:lpstr>Exploring options for constraint management in the GB electricity system</vt:lpstr>
      <vt:lpstr>Constraint costs have gone up in recent years</vt:lpstr>
      <vt:lpstr>And constraint volumes are likely to increase in the come years</vt:lpstr>
      <vt:lpstr>Constraints across all boundaries are expected to grow</vt:lpstr>
      <vt:lpstr>Why is this a problem?</vt:lpstr>
      <vt:lpstr>Recommendations</vt:lpstr>
      <vt:lpstr>Recommendations</vt:lpstr>
      <vt:lpstr>Recommendations</vt:lpstr>
      <vt:lpstr>Recommendations</vt:lpstr>
      <vt:lpstr>Recommendations</vt:lpstr>
      <vt:lpstr>Next steps</vt:lpstr>
      <vt:lpstr>PowerPoint Presentation</vt:lpstr>
      <vt:lpstr>PowerPoint Presentation</vt:lpstr>
      <vt:lpstr>Scottish government lmp review</vt:lpstr>
      <vt:lpstr>CfD sustainable industry reward</vt:lpstr>
      <vt:lpstr>AR7 and future rounds consultation (ongoing)</vt:lpstr>
      <vt:lpstr>LDES consultation (ongoing)</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Susan</dc:creator>
  <cp:lastModifiedBy>Kathryn Barrie</cp:lastModifiedBy>
  <cp:revision>2</cp:revision>
  <dcterms:created xsi:type="dcterms:W3CDTF">2016-11-21T20:54:17Z</dcterms:created>
  <dcterms:modified xsi:type="dcterms:W3CDTF">2024-02-14T12:42:34Z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2317800.00000000</vt:lpwstr>
  </property>
  <property fmtid="{D5CDD505-2E9C-101B-9397-08002B2CF9AE}" pid="3" name="ContentTypeId">
    <vt:lpwstr>0x010100EFB1148269E6654AA64FC89333AB4EA2</vt:lpwstr>
  </property>
  <property fmtid="{D5CDD505-2E9C-101B-9397-08002B2CF9AE}" pid="4" name="MediaServiceImageTags">
    <vt:lpwstr/>
  </property>
</Properties>
</file>